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383" r:id="rId5"/>
    <p:sldId id="375" r:id="rId6"/>
    <p:sldId id="386" r:id="rId7"/>
    <p:sldId id="387" r:id="rId8"/>
    <p:sldId id="384" r:id="rId9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03B5F1-1CAA-C847-6EEF-8150A6FF1B06}" name="Maximilian Hammerl" initials="" userId="S::maximilian.hammerl@edu.donau-uni.ac.at::9bac0591-a7d5-4256-b519-4b163a52633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A20AC3-71AC-304F-97E6-B8B750588090}" v="44" dt="2025-10-27T11:04:07.8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14"/>
  </p:normalViewPr>
  <p:slideViewPr>
    <p:cSldViewPr snapToGrid="0" showGuides="1">
      <p:cViewPr varScale="1">
        <p:scale>
          <a:sx n="96" d="100"/>
          <a:sy n="96" d="100"/>
        </p:scale>
        <p:origin x="176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da Pranter" userId="93201bf7-46c9-43b8-b8cc-25f928ea36b0" providerId="ADAL" clId="{5F559A73-CEAB-591C-858E-8A7EB3715CE3}"/>
    <pc:docChg chg="undo custSel addSld delSld modSld sldOrd">
      <pc:chgData name="Lada Pranter" userId="93201bf7-46c9-43b8-b8cc-25f928ea36b0" providerId="ADAL" clId="{5F559A73-CEAB-591C-858E-8A7EB3715CE3}" dt="2025-10-27T11:09:06.701" v="870" actId="20577"/>
      <pc:docMkLst>
        <pc:docMk/>
      </pc:docMkLst>
      <pc:sldChg chg="addSp delSp modSp mod ord setBg">
        <pc:chgData name="Lada Pranter" userId="93201bf7-46c9-43b8-b8cc-25f928ea36b0" providerId="ADAL" clId="{5F559A73-CEAB-591C-858E-8A7EB3715CE3}" dt="2025-10-20T08:22:55.040" v="681" actId="18331"/>
        <pc:sldMkLst>
          <pc:docMk/>
          <pc:sldMk cId="3008774847" sldId="375"/>
        </pc:sldMkLst>
        <pc:spChg chg="mod">
          <ac:chgData name="Lada Pranter" userId="93201bf7-46c9-43b8-b8cc-25f928ea36b0" providerId="ADAL" clId="{5F559A73-CEAB-591C-858E-8A7EB3715CE3}" dt="2025-10-19T16:57:40.086" v="260" actId="20577"/>
          <ac:spMkLst>
            <pc:docMk/>
            <pc:sldMk cId="3008774847" sldId="375"/>
            <ac:spMk id="2" creationId="{FE3CFFFC-4810-5247-7DE9-8D3EE3BCE3F2}"/>
          </ac:spMkLst>
        </pc:spChg>
        <pc:spChg chg="mod ord">
          <ac:chgData name="Lada Pranter" userId="93201bf7-46c9-43b8-b8cc-25f928ea36b0" providerId="ADAL" clId="{5F559A73-CEAB-591C-858E-8A7EB3715CE3}" dt="2025-10-19T17:15:38.182" v="332" actId="20577"/>
          <ac:spMkLst>
            <pc:docMk/>
            <pc:sldMk cId="3008774847" sldId="375"/>
            <ac:spMk id="3" creationId="{CFCC4A51-79DD-EA67-2F28-97EEFB34B724}"/>
          </ac:spMkLst>
        </pc:spChg>
        <pc:spChg chg="mod ord">
          <ac:chgData name="Lada Pranter" userId="93201bf7-46c9-43b8-b8cc-25f928ea36b0" providerId="ADAL" clId="{5F559A73-CEAB-591C-858E-8A7EB3715CE3}" dt="2025-10-19T16:46:54.673" v="163" actId="26606"/>
          <ac:spMkLst>
            <pc:docMk/>
            <pc:sldMk cId="3008774847" sldId="375"/>
            <ac:spMk id="7" creationId="{1F567C06-81C0-24B5-8CBA-A761B054CD5D}"/>
          </ac:spMkLst>
        </pc:spChg>
        <pc:picChg chg="add mod">
          <ac:chgData name="Lada Pranter" userId="93201bf7-46c9-43b8-b8cc-25f928ea36b0" providerId="ADAL" clId="{5F559A73-CEAB-591C-858E-8A7EB3715CE3}" dt="2025-10-20T08:22:55.040" v="681" actId="18331"/>
          <ac:picMkLst>
            <pc:docMk/>
            <pc:sldMk cId="3008774847" sldId="375"/>
            <ac:picMk id="8" creationId="{344B26BC-0D50-2213-BF55-703C4CC915B3}"/>
          </ac:picMkLst>
        </pc:picChg>
        <pc:picChg chg="mod">
          <ac:chgData name="Lada Pranter" userId="93201bf7-46c9-43b8-b8cc-25f928ea36b0" providerId="ADAL" clId="{5F559A73-CEAB-591C-858E-8A7EB3715CE3}" dt="2025-10-19T17:15:42.327" v="334" actId="1076"/>
          <ac:picMkLst>
            <pc:docMk/>
            <pc:sldMk cId="3008774847" sldId="375"/>
            <ac:picMk id="14" creationId="{4C4F0A2A-DC1C-7244-D1BA-B2AF99C2C139}"/>
          </ac:picMkLst>
        </pc:picChg>
        <pc:picChg chg="mod">
          <ac:chgData name="Lada Pranter" userId="93201bf7-46c9-43b8-b8cc-25f928ea36b0" providerId="ADAL" clId="{5F559A73-CEAB-591C-858E-8A7EB3715CE3}" dt="2025-10-19T16:56:50.086" v="239" actId="14100"/>
          <ac:picMkLst>
            <pc:docMk/>
            <pc:sldMk cId="3008774847" sldId="375"/>
            <ac:picMk id="15" creationId="{60D301EE-8D1A-E34C-C55A-A3819AE4AD9B}"/>
          </ac:picMkLst>
        </pc:picChg>
      </pc:sldChg>
      <pc:sldChg chg="addSp delSp modSp mod">
        <pc:chgData name="Lada Pranter" userId="93201bf7-46c9-43b8-b8cc-25f928ea36b0" providerId="ADAL" clId="{5F559A73-CEAB-591C-858E-8A7EB3715CE3}" dt="2025-10-19T16:44:34.883" v="144" actId="20577"/>
        <pc:sldMkLst>
          <pc:docMk/>
          <pc:sldMk cId="2513731627" sldId="383"/>
        </pc:sldMkLst>
        <pc:spChg chg="mod">
          <ac:chgData name="Lada Pranter" userId="93201bf7-46c9-43b8-b8cc-25f928ea36b0" providerId="ADAL" clId="{5F559A73-CEAB-591C-858E-8A7EB3715CE3}" dt="2025-10-19T16:44:34.883" v="144" actId="20577"/>
          <ac:spMkLst>
            <pc:docMk/>
            <pc:sldMk cId="2513731627" sldId="383"/>
            <ac:spMk id="12" creationId="{CBD42C2B-469E-AE11-3BD9-C198D88F3861}"/>
          </ac:spMkLst>
        </pc:spChg>
        <pc:picChg chg="add del mod">
          <ac:chgData name="Lada Pranter" userId="93201bf7-46c9-43b8-b8cc-25f928ea36b0" providerId="ADAL" clId="{5F559A73-CEAB-591C-858E-8A7EB3715CE3}" dt="2025-10-19T16:43:53.860" v="104" actId="478"/>
          <ac:picMkLst>
            <pc:docMk/>
            <pc:sldMk cId="2513731627" sldId="383"/>
            <ac:picMk id="9" creationId="{DCB49E22-C48A-257C-6EC7-3B849272B685}"/>
          </ac:picMkLst>
        </pc:picChg>
      </pc:sldChg>
      <pc:sldChg chg="ord">
        <pc:chgData name="Lada Pranter" userId="93201bf7-46c9-43b8-b8cc-25f928ea36b0" providerId="ADAL" clId="{5F559A73-CEAB-591C-858E-8A7EB3715CE3}" dt="2025-10-19T16:50:11.099" v="179" actId="20578"/>
        <pc:sldMkLst>
          <pc:docMk/>
          <pc:sldMk cId="2997547795" sldId="384"/>
        </pc:sldMkLst>
      </pc:sldChg>
      <pc:sldChg chg="addSp delSp modSp add mod">
        <pc:chgData name="Lada Pranter" userId="93201bf7-46c9-43b8-b8cc-25f928ea36b0" providerId="ADAL" clId="{5F559A73-CEAB-591C-858E-8A7EB3715CE3}" dt="2025-10-27T11:04:31.169" v="804" actId="115"/>
        <pc:sldMkLst>
          <pc:docMk/>
          <pc:sldMk cId="654641437" sldId="386"/>
        </pc:sldMkLst>
        <pc:spChg chg="mod">
          <ac:chgData name="Lada Pranter" userId="93201bf7-46c9-43b8-b8cc-25f928ea36b0" providerId="ADAL" clId="{5F559A73-CEAB-591C-858E-8A7EB3715CE3}" dt="2025-10-19T16:59:56.134" v="310" actId="20577"/>
          <ac:spMkLst>
            <pc:docMk/>
            <pc:sldMk cId="654641437" sldId="386"/>
            <ac:spMk id="2" creationId="{F6AF4F9D-6493-9AF4-DC74-1D88FBD44FD3}"/>
          </ac:spMkLst>
        </pc:spChg>
        <pc:spChg chg="mod">
          <ac:chgData name="Lada Pranter" userId="93201bf7-46c9-43b8-b8cc-25f928ea36b0" providerId="ADAL" clId="{5F559A73-CEAB-591C-858E-8A7EB3715CE3}" dt="2025-10-27T11:04:31.169" v="804" actId="115"/>
          <ac:spMkLst>
            <pc:docMk/>
            <pc:sldMk cId="654641437" sldId="386"/>
            <ac:spMk id="3" creationId="{6C055BB6-F440-1574-AB3B-04F6EB3AC739}"/>
          </ac:spMkLst>
        </pc:spChg>
        <pc:picChg chg="add mod">
          <ac:chgData name="Lada Pranter" userId="93201bf7-46c9-43b8-b8cc-25f928ea36b0" providerId="ADAL" clId="{5F559A73-CEAB-591C-858E-8A7EB3715CE3}" dt="2025-10-20T08:19:43.160" v="679" actId="14100"/>
          <ac:picMkLst>
            <pc:docMk/>
            <pc:sldMk cId="654641437" sldId="386"/>
            <ac:picMk id="8" creationId="{C07F40D3-2116-1AF1-8E6F-AE330C0F1F24}"/>
          </ac:picMkLst>
        </pc:picChg>
      </pc:sldChg>
      <pc:sldChg chg="addSp delSp modSp add mod">
        <pc:chgData name="Lada Pranter" userId="93201bf7-46c9-43b8-b8cc-25f928ea36b0" providerId="ADAL" clId="{5F559A73-CEAB-591C-858E-8A7EB3715CE3}" dt="2025-10-27T11:09:06.701" v="870" actId="20577"/>
        <pc:sldMkLst>
          <pc:docMk/>
          <pc:sldMk cId="2576240649" sldId="387"/>
        </pc:sldMkLst>
        <pc:spChg chg="mod">
          <ac:chgData name="Lada Pranter" userId="93201bf7-46c9-43b8-b8cc-25f928ea36b0" providerId="ADAL" clId="{5F559A73-CEAB-591C-858E-8A7EB3715CE3}" dt="2025-10-27T10:57:37.832" v="684" actId="20577"/>
          <ac:spMkLst>
            <pc:docMk/>
            <pc:sldMk cId="2576240649" sldId="387"/>
            <ac:spMk id="2" creationId="{49727130-2513-F93B-F56C-15DF1159FA6A}"/>
          </ac:spMkLst>
        </pc:spChg>
        <pc:spChg chg="mod">
          <ac:chgData name="Lada Pranter" userId="93201bf7-46c9-43b8-b8cc-25f928ea36b0" providerId="ADAL" clId="{5F559A73-CEAB-591C-858E-8A7EB3715CE3}" dt="2025-10-27T11:09:06.701" v="870" actId="20577"/>
          <ac:spMkLst>
            <pc:docMk/>
            <pc:sldMk cId="2576240649" sldId="387"/>
            <ac:spMk id="3" creationId="{138A8ED2-9E2C-D0BE-1518-F7AA39F8F33A}"/>
          </ac:spMkLst>
        </pc:spChg>
        <pc:spChg chg="add">
          <ac:chgData name="Lada Pranter" userId="93201bf7-46c9-43b8-b8cc-25f928ea36b0" providerId="ADAL" clId="{5F559A73-CEAB-591C-858E-8A7EB3715CE3}" dt="2025-10-27T10:59:32.456" v="686"/>
          <ac:spMkLst>
            <pc:docMk/>
            <pc:sldMk cId="2576240649" sldId="387"/>
            <ac:spMk id="5" creationId="{E7CFD79E-F4E6-8F8A-B5EC-BC9419269DE6}"/>
          </ac:spMkLst>
        </pc:spChg>
        <pc:picChg chg="add mod">
          <ac:chgData name="Lada Pranter" userId="93201bf7-46c9-43b8-b8cc-25f928ea36b0" providerId="ADAL" clId="{5F559A73-CEAB-591C-858E-8A7EB3715CE3}" dt="2025-10-19T16:56:56.978" v="240" actId="14100"/>
          <ac:picMkLst>
            <pc:docMk/>
            <pc:sldMk cId="2576240649" sldId="387"/>
            <ac:picMk id="9" creationId="{9FC20889-54FB-226C-2C49-C2905629D1E2}"/>
          </ac:picMkLst>
        </pc:picChg>
        <pc:picChg chg="add mod">
          <ac:chgData name="Lada Pranter" userId="93201bf7-46c9-43b8-b8cc-25f928ea36b0" providerId="ADAL" clId="{5F559A73-CEAB-591C-858E-8A7EB3715CE3}" dt="2025-10-19T17:02:12.427" v="318" actId="14100"/>
          <ac:picMkLst>
            <pc:docMk/>
            <pc:sldMk cId="2576240649" sldId="387"/>
            <ac:picMk id="14" creationId="{7B5E9CCA-C17C-0155-3799-9E61324213C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4455A-15CF-4443-B9D9-24DED0FDBB10}" type="datetimeFigureOut">
              <a:rPr lang="en-AT" smtClean="0"/>
              <a:t>10/27/25</a:t>
            </a:fld>
            <a:endParaRPr lang="en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6AA34-2B8E-DF49-B6BB-481BC02109CF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1769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6AA34-2B8E-DF49-B6BB-481BC02109CF}" type="slidenum">
              <a:rPr lang="en-AT" smtClean="0"/>
              <a:t>1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4212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ILD">
    <p:bg>
      <p:bgPr>
        <a:gradFill flip="none" rotWithShape="1">
          <a:gsLst>
            <a:gs pos="0">
              <a:schemeClr val="bg1">
                <a:lumMod val="65000"/>
              </a:schemeClr>
            </a:gs>
            <a:gs pos="100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AD9FD32-8A12-EB4C-DC65-09747A8C5F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</p:spPr>
        <p:txBody>
          <a:bodyPr anchor="b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D160A-441A-9362-B358-1F026ACD3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00" y="446400"/>
            <a:ext cx="7932188" cy="1533744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5000"/>
              </a:lnSpc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296EE-6E14-2A7F-2FF2-16AEA8679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38" y="2903451"/>
            <a:ext cx="9661612" cy="503590"/>
          </a:xfrm>
        </p:spPr>
        <p:txBody>
          <a:bodyPr wrap="square" tIns="36000" bIns="3600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bg2">
                    <a:lumMod val="9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2E859-23C7-84D1-A417-63301395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875" y="6189337"/>
            <a:ext cx="1980000" cy="397201"/>
          </a:xfrm>
          <a:prstGeom prst="rect">
            <a:avLst/>
          </a:prstGeom>
        </p:spPr>
        <p:txBody>
          <a:bodyPr wrap="square" lIns="36000" tIns="36000" bIns="36000" anchor="t">
            <a:noAutofit/>
          </a:bodyPr>
          <a:lstStyle>
            <a:lvl1pPr>
              <a:defRPr sz="1400" b="1" i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fld id="{B87D218A-C5E8-1846-8BC0-6F07845CF326}" type="datetime3">
              <a:rPr lang="en-US" smtClean="0"/>
              <a:pPr/>
              <a:t>27 October 2025</a:t>
            </a:fld>
            <a:endParaRPr lang="en-A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4E133D-650F-196A-F12C-E632970889C9}"/>
              </a:ext>
            </a:extLst>
          </p:cNvPr>
          <p:cNvSpPr txBox="1"/>
          <p:nvPr userDrawn="1"/>
        </p:nvSpPr>
        <p:spPr>
          <a:xfrm>
            <a:off x="9937749" y="6189337"/>
            <a:ext cx="1981035" cy="397201"/>
          </a:xfrm>
          <a:prstGeom prst="rect">
            <a:avLst/>
          </a:prstGeom>
          <a:noFill/>
        </p:spPr>
        <p:txBody>
          <a:bodyPr wrap="square" tIns="36000" rIns="270000" bIns="144000">
            <a:spAutoFit/>
          </a:bodyPr>
          <a:lstStyle/>
          <a:p>
            <a:pPr algn="r"/>
            <a:r>
              <a:rPr lang="en-GB" sz="1400" b="1" i="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k</a:t>
            </a:r>
            <a:r>
              <a:rPr lang="en-AT" sz="1400" b="1" i="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aernten</a:t>
            </a:r>
            <a:r>
              <a:rPr lang="en-AT" sz="1400" b="0" i="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.at</a:t>
            </a:r>
          </a:p>
        </p:txBody>
      </p:sp>
    </p:spTree>
    <p:extLst>
      <p:ext uri="{BB962C8B-B14F-4D97-AF65-F5344CB8AC3E}">
        <p14:creationId xmlns:p14="http://schemas.microsoft.com/office/powerpoint/2010/main" val="169395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BILD re + AUSSAGE_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160A-441A-9362-B358-1F026ACD3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599" y="446400"/>
            <a:ext cx="7679775" cy="1533744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5000"/>
              </a:lnSpc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296EE-6E14-2A7F-2FF2-16AEA8679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38" y="2903451"/>
            <a:ext cx="7677237" cy="503590"/>
          </a:xfrm>
        </p:spPr>
        <p:txBody>
          <a:bodyPr wrap="square" tIns="36000" bIns="3600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AD9FD32-8A12-EB4C-DC65-09747A8C5F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5788" y="269875"/>
            <a:ext cx="3714750" cy="6316663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2700000" scaled="1"/>
          </a:gradFill>
        </p:spPr>
        <p:txBody>
          <a:bodyPr anchor="t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293B42-12B8-DE74-12D7-128C74A951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2C0E2C-3AAE-6677-EF24-246CAAC13A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4010016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+ BILD_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420784"/>
            <a:ext cx="5947813" cy="549757"/>
          </a:xfrm>
        </p:spPr>
        <p:txBody>
          <a:bodyPr/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ED88-DBBE-D26D-685A-6D513942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00" y="1590688"/>
            <a:ext cx="5943587" cy="4995849"/>
          </a:xfrm>
        </p:spPr>
        <p:txBody>
          <a:bodyPr bIns="46800"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CF00D0-713D-14C2-252C-40C525581F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7800" y="269876"/>
            <a:ext cx="5392738" cy="6316662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27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E240C6-F4DB-0A58-8080-0B5C7CBFB8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95FE3D-98D4-58A6-F421-4CDDFF4ECA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19435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ULLET + BILD_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420784"/>
            <a:ext cx="5947813" cy="54975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ED88-DBBE-D26D-685A-6D513942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00" y="1590688"/>
            <a:ext cx="5943587" cy="4995849"/>
          </a:xfrm>
        </p:spPr>
        <p:txBody>
          <a:bodyPr bIns="46800"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E240C6-F4DB-0A58-8080-0B5C7CBFB8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95FE3D-98D4-58A6-F421-4CDDFF4ECA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0BAAEE8-608A-FB4E-B666-144433DEEB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7800" y="1582738"/>
            <a:ext cx="2570480" cy="3690937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27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4FC00867-7682-4BEE-DFEC-87E9A3D7D0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43980" y="3556254"/>
            <a:ext cx="2570480" cy="3690937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27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845AB1E9-0D09-9638-6177-FD2751415EE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343980" y="-387424"/>
            <a:ext cx="2570480" cy="3690937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27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AAB72E8B-3E14-6D18-DDE8-B314E3810D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28048" y="-2361136"/>
            <a:ext cx="2570480" cy="3690937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2700000" scaled="1"/>
          </a:gradFill>
        </p:spPr>
        <p:txBody>
          <a:bodyPr anchor="b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49C1396-701F-08F1-B2DA-FC02506B6E6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27800" y="5517232"/>
            <a:ext cx="2570480" cy="3690937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27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286298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+ BILD_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0" y="420784"/>
            <a:ext cx="4219575" cy="54975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ED88-DBBE-D26D-685A-6D513942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0" y="1582738"/>
            <a:ext cx="5943587" cy="5003799"/>
          </a:xfrm>
        </p:spPr>
        <p:txBody>
          <a:bodyPr bIns="46800"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28A64-4A43-4076-4445-5BB2D7C0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8450" y="273600"/>
            <a:ext cx="3711575" cy="153888"/>
          </a:xfrm>
        </p:spPr>
        <p:txBody>
          <a:bodyPr lIns="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D8051-103E-623F-65DA-746959C3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6C184-B0B8-9142-847F-E6E9C55BC93B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CF00D0-713D-14C2-252C-40C525581F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9875" y="269876"/>
            <a:ext cx="5392738" cy="6316662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27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pic>
        <p:nvPicPr>
          <p:cNvPr id="7" name="Picture 6" descr="A white card with blue text&#10;&#10;Description automatically generated">
            <a:extLst>
              <a:ext uri="{FF2B5EF4-FFF2-40B4-BE49-F238E27FC236}">
                <a16:creationId xmlns:a16="http://schemas.microsoft.com/office/drawing/2014/main" id="{FED47228-B59C-2485-9DFC-251683071F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5025" y="482400"/>
            <a:ext cx="1375200" cy="99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29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 + BILD_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420784"/>
            <a:ext cx="7679775" cy="54975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ED88-DBBE-D26D-685A-6D513942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00" y="1590688"/>
            <a:ext cx="7679775" cy="4995849"/>
          </a:xfrm>
        </p:spPr>
        <p:txBody>
          <a:bodyPr bIns="46800"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CF00D0-713D-14C2-252C-40C525581F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5788" y="269876"/>
            <a:ext cx="3714750" cy="6316662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27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54B370-3F81-88BE-E773-BE0EAB7EC3C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EDA1A7-C976-95D5-9E2A-9DBC11E9F3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239016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 + BILD_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420784"/>
            <a:ext cx="5947813" cy="54975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ED88-DBBE-D26D-685A-6D513942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00" y="1590688"/>
            <a:ext cx="5943587" cy="4995849"/>
          </a:xfrm>
        </p:spPr>
        <p:txBody>
          <a:bodyPr bIns="46800"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CF00D0-713D-14C2-252C-40C525581F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7800" y="3549600"/>
            <a:ext cx="5392738" cy="3038400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A28C1600-677A-9205-7D03-584AE146FC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27800" y="269875"/>
            <a:ext cx="5392738" cy="3038400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5681FB-477B-23BD-4932-E349915A35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996FF2A-E1AD-A5C5-D479-39FFB8E20C2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54788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 + BILD_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0" y="420784"/>
            <a:ext cx="4219575" cy="54975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ED88-DBBE-D26D-685A-6D513942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0" y="1582738"/>
            <a:ext cx="5943587" cy="5003799"/>
          </a:xfrm>
        </p:spPr>
        <p:txBody>
          <a:bodyPr bIns="46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28A64-4A43-4076-4445-5BB2D7C0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8450" y="273600"/>
            <a:ext cx="3711575" cy="153888"/>
          </a:xfrm>
        </p:spPr>
        <p:txBody>
          <a:bodyPr lIns="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D8051-103E-623F-65DA-746959C3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6C184-B0B8-9142-847F-E6E9C55BC93B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CF00D0-713D-14C2-252C-40C525581F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9875" y="269876"/>
            <a:ext cx="5392738" cy="3038400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0E44BCF9-EF81-2734-9A2B-A9C098D83E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75" y="3549600"/>
            <a:ext cx="5392738" cy="3038400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pic>
        <p:nvPicPr>
          <p:cNvPr id="8" name="Picture 7" descr="A white card with blue text&#10;&#10;Description automatically generated">
            <a:extLst>
              <a:ext uri="{FF2B5EF4-FFF2-40B4-BE49-F238E27FC236}">
                <a16:creationId xmlns:a16="http://schemas.microsoft.com/office/drawing/2014/main" id="{25FBDE1D-F5B7-E8BB-79A9-243D7A47B1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5025" y="482400"/>
            <a:ext cx="1375200" cy="99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4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420784"/>
            <a:ext cx="11642712" cy="54975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ED88-DBBE-D26D-685A-6D513942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26" y="1590689"/>
            <a:ext cx="11642712" cy="4351338"/>
          </a:xfrm>
        </p:spPr>
        <p:txBody>
          <a:bodyPr bIns="468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28A64-4A43-4076-4445-5BB2D7C0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3050" y="265063"/>
            <a:ext cx="3711575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D8051-103E-623F-65DA-746959C3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6C184-B0B8-9142-847F-E6E9C55BC93B}" type="slidenum">
              <a:rPr lang="en-AT" smtClean="0"/>
              <a:pPr/>
              <a:t>‹Nr.›</a:t>
            </a:fld>
            <a:endParaRPr lang="en-AT"/>
          </a:p>
        </p:txBody>
      </p:sp>
      <p:pic>
        <p:nvPicPr>
          <p:cNvPr id="4" name="Picture 3" descr="A white card with blue text&#10;&#10;Description automatically generated">
            <a:extLst>
              <a:ext uri="{FF2B5EF4-FFF2-40B4-BE49-F238E27FC236}">
                <a16:creationId xmlns:a16="http://schemas.microsoft.com/office/drawing/2014/main" id="{0E2F61CD-E915-4D9F-4395-9E4F1257BF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5025" y="482400"/>
            <a:ext cx="1375200" cy="99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94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420783"/>
            <a:ext cx="7679775" cy="485289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D8051-103E-623F-65DA-746959C3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38D65B-62F7-8539-C3DA-39E3A110A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6025" y="428976"/>
            <a:ext cx="1373657" cy="996836"/>
          </a:xfrm>
          <a:prstGeom prst="rect">
            <a:avLst/>
          </a:prstGeom>
        </p:spPr>
      </p:pic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07733CB2-0838-A7AB-EE78-6E44813771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5788" y="2897189"/>
            <a:ext cx="3714750" cy="3689348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pic>
        <p:nvPicPr>
          <p:cNvPr id="7" name="Picture 6" descr="A white card with blue text&#10;&#10;Description automatically generated">
            <a:extLst>
              <a:ext uri="{FF2B5EF4-FFF2-40B4-BE49-F238E27FC236}">
                <a16:creationId xmlns:a16="http://schemas.microsoft.com/office/drawing/2014/main" id="{2F8B691B-07E4-48F5-5322-28ABD08A3B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5025" y="482400"/>
            <a:ext cx="1375200" cy="99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03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420784"/>
            <a:ext cx="9927040" cy="54975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8E6AB93-CB13-A128-64E7-DA6B382857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1413" y="1582738"/>
            <a:ext cx="5699125" cy="500379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E803478-4C19-825F-B2F8-088EFE765E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5708" y="1582738"/>
            <a:ext cx="5693292" cy="500379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pic>
        <p:nvPicPr>
          <p:cNvPr id="3" name="Picture 2" descr="A white card with blue text&#10;&#10;Description automatically generated">
            <a:extLst>
              <a:ext uri="{FF2B5EF4-FFF2-40B4-BE49-F238E27FC236}">
                <a16:creationId xmlns:a16="http://schemas.microsoft.com/office/drawing/2014/main" id="{C1C63BC0-9FBA-51F0-D7DD-08D15979BA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5025" y="482400"/>
            <a:ext cx="1375200" cy="997956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B4580F-78F3-D469-63B4-28F131F4F1D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0EAC66-893F-1750-2C88-1CE23A713BD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66607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ILD_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160A-441A-9362-B358-1F026ACD3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00" y="446400"/>
            <a:ext cx="5047424" cy="2240091"/>
          </a:xfrm>
        </p:spPr>
        <p:txBody>
          <a:bodyPr anchor="t" anchorCtr="0">
            <a:spAutoFit/>
          </a:bodyPr>
          <a:lstStyle>
            <a:lvl1pPr algn="l">
              <a:lnSpc>
                <a:spcPct val="85000"/>
              </a:lnSpc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296EE-6E14-2A7F-2FF2-16AEA8679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38" y="2903451"/>
            <a:ext cx="5053687" cy="934478"/>
          </a:xfrm>
        </p:spPr>
        <p:txBody>
          <a:bodyPr tIns="36000" bIns="3600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AD9FD32-8A12-EB4C-DC65-09747A8C5F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3713" y="269875"/>
            <a:ext cx="6346825" cy="6316663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2700000" scaled="1"/>
          </a:gradFill>
        </p:spPr>
        <p:txBody>
          <a:bodyPr anchor="t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2E859-23C7-84D1-A417-63301395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875" y="6189337"/>
            <a:ext cx="1980000" cy="397201"/>
          </a:xfrm>
          <a:prstGeom prst="rect">
            <a:avLst/>
          </a:prstGeom>
        </p:spPr>
        <p:txBody>
          <a:bodyPr wrap="square" lIns="36000" tIns="36000" bIns="36000" anchor="t">
            <a:noAutofit/>
          </a:bodyPr>
          <a:lstStyle>
            <a:lvl1pPr>
              <a:defRPr sz="1400" b="1" i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fld id="{B87D218A-C5E8-1846-8BC0-6F07845CF326}" type="datetime3">
              <a:rPr lang="en-US" smtClean="0"/>
              <a:pPr/>
              <a:t>27 October 2025</a:t>
            </a:fld>
            <a:endParaRPr lang="en-A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4E133D-650F-196A-F12C-E632970889C9}"/>
              </a:ext>
            </a:extLst>
          </p:cNvPr>
          <p:cNvSpPr txBox="1"/>
          <p:nvPr userDrawn="1"/>
        </p:nvSpPr>
        <p:spPr>
          <a:xfrm>
            <a:off x="9937749" y="6189337"/>
            <a:ext cx="1981035" cy="397201"/>
          </a:xfrm>
          <a:prstGeom prst="rect">
            <a:avLst/>
          </a:prstGeom>
          <a:noFill/>
        </p:spPr>
        <p:txBody>
          <a:bodyPr wrap="square" tIns="36000" rIns="270000" bIns="144000">
            <a:spAutoFit/>
          </a:bodyPr>
          <a:lstStyle/>
          <a:p>
            <a:pPr algn="r"/>
            <a:r>
              <a:rPr lang="en-GB" sz="1400" b="1" i="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k</a:t>
            </a:r>
            <a:r>
              <a:rPr lang="en-AT" sz="1400" b="1" i="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aernten</a:t>
            </a:r>
            <a:r>
              <a:rPr lang="en-AT" sz="1400" b="0" i="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.at</a:t>
            </a:r>
          </a:p>
        </p:txBody>
      </p:sp>
    </p:spTree>
    <p:extLst>
      <p:ext uri="{BB962C8B-B14F-4D97-AF65-F5344CB8AC3E}">
        <p14:creationId xmlns:p14="http://schemas.microsoft.com/office/powerpoint/2010/main" val="25467469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420784"/>
            <a:ext cx="9927040" cy="54975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8E6AB93-CB13-A128-64E7-DA6B382857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1413" y="1582738"/>
            <a:ext cx="5699125" cy="500379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E803478-4C19-825F-B2F8-088EFE765E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5708" y="1582738"/>
            <a:ext cx="5693292" cy="500379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pic>
        <p:nvPicPr>
          <p:cNvPr id="3" name="Picture 2" descr="A white card with blue text&#10;&#10;Description automatically generated">
            <a:extLst>
              <a:ext uri="{FF2B5EF4-FFF2-40B4-BE49-F238E27FC236}">
                <a16:creationId xmlns:a16="http://schemas.microsoft.com/office/drawing/2014/main" id="{C1C63BC0-9FBA-51F0-D7DD-08D15979BA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5025" y="482400"/>
            <a:ext cx="1375200" cy="997956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E67FD4CE-7022-BDB8-FB8D-C22C98DD553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9874" y="2897188"/>
            <a:ext cx="5699125" cy="2376487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40F6CEFA-1E43-5135-3BF7-695B393066B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40016" y="2897188"/>
            <a:ext cx="5699125" cy="2376487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062CB61-A71A-3F55-1DB3-19D39791D2A6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65ED4D2-2763-EEDA-1CDB-8188FE778F5E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599987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420784"/>
            <a:ext cx="9914975" cy="54975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CF00D0-713D-14C2-252C-40C525581F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7440" y="1582738"/>
            <a:ext cx="3714750" cy="500379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8E6AB93-CB13-A128-64E7-DA6B382857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8625" y="1582738"/>
            <a:ext cx="3714750" cy="500379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E803478-4C19-825F-B2F8-088EFE765E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5708" y="1582738"/>
            <a:ext cx="3714750" cy="500379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CC5B9444-A4EA-1486-F363-A12DA859FD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9875" y="3456308"/>
            <a:ext cx="3714750" cy="1256657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F6103B68-4777-FC60-01F8-0A965D51FBF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36394" y="3456308"/>
            <a:ext cx="3714750" cy="1256657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AD4EEC2E-0298-5078-090D-419D71FDB1C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07440" y="3456308"/>
            <a:ext cx="3714750" cy="1256657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Picture 3" descr="A white card with blue text&#10;&#10;Description automatically generated">
            <a:extLst>
              <a:ext uri="{FF2B5EF4-FFF2-40B4-BE49-F238E27FC236}">
                <a16:creationId xmlns:a16="http://schemas.microsoft.com/office/drawing/2014/main" id="{47A1F343-6EFF-CF8C-7DAB-AA51419CC0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5025" y="482400"/>
            <a:ext cx="1375200" cy="997956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94741-3BDD-D256-ED20-D178E21D172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9B7D1D-385B-9C59-143F-B73C074B72C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631617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420784"/>
            <a:ext cx="9914975" cy="54975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CF00D0-713D-14C2-252C-40C525581F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7440" y="1582738"/>
            <a:ext cx="3714750" cy="5003799"/>
          </a:xfrm>
          <a:gradFill>
            <a:gsLst>
              <a:gs pos="0">
                <a:schemeClr val="bg1">
                  <a:lumMod val="65000"/>
                </a:schemeClr>
              </a:gs>
              <a:gs pos="99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8E6AB93-CB13-A128-64E7-DA6B382857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8625" y="1582738"/>
            <a:ext cx="3714750" cy="5003799"/>
          </a:xfrm>
          <a:gradFill>
            <a:gsLst>
              <a:gs pos="0">
                <a:schemeClr val="bg1">
                  <a:lumMod val="65000"/>
                </a:schemeClr>
              </a:gs>
              <a:gs pos="99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E803478-4C19-825F-B2F8-088EFE765E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5708" y="1582738"/>
            <a:ext cx="3714750" cy="5003799"/>
          </a:xfrm>
          <a:gradFill>
            <a:gsLst>
              <a:gs pos="0">
                <a:schemeClr val="bg1">
                  <a:lumMod val="65000"/>
                </a:schemeClr>
              </a:gs>
              <a:gs pos="99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044F6A5-FD84-88F8-A004-7DAA95D3F8E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  <p:pic>
        <p:nvPicPr>
          <p:cNvPr id="4" name="Picture 3" descr="A white card with blue text&#10;&#10;Description automatically generated">
            <a:extLst>
              <a:ext uri="{FF2B5EF4-FFF2-40B4-BE49-F238E27FC236}">
                <a16:creationId xmlns:a16="http://schemas.microsoft.com/office/drawing/2014/main" id="{47A1F343-6EFF-CF8C-7DAB-AA51419CC0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5025" y="482400"/>
            <a:ext cx="1375200" cy="99795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FA0E9-2B35-949F-F2D6-D42376C9F164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882280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420784"/>
            <a:ext cx="9914975" cy="54975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8E6AB93-CB13-A128-64E7-DA6B382857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1413" y="1582739"/>
            <a:ext cx="5699125" cy="2379662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E803478-4C19-825F-B2F8-088EFE765E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5708" y="1582739"/>
            <a:ext cx="5693292" cy="2379662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9E78E1D2-7FED-5407-640B-55C8835A24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21413" y="4220906"/>
            <a:ext cx="5699125" cy="2379662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155FD0D0-704B-8B25-E04C-35CAF2B23A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5708" y="4220906"/>
            <a:ext cx="5693292" cy="2379662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0A4142C1-A606-E471-3A94-58C6F51E59C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9874" y="1884931"/>
            <a:ext cx="5700713" cy="1782957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D98CE34D-799A-7B22-0395-B3CDB2796F7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25831" y="1884931"/>
            <a:ext cx="5700713" cy="1782957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C10A69D0-2D2A-087F-7A2C-B1C8C55E792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69874" y="4516920"/>
            <a:ext cx="5700713" cy="1782957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792742C7-2EC7-0A2F-1CF1-C605B91D6C5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25831" y="4516920"/>
            <a:ext cx="5700713" cy="1782957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9656DA2-237E-B86C-7003-A6C5D492BC2F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  <p:pic>
        <p:nvPicPr>
          <p:cNvPr id="4" name="Picture 3" descr="A white card with blue text&#10;&#10;Description automatically generated">
            <a:extLst>
              <a:ext uri="{FF2B5EF4-FFF2-40B4-BE49-F238E27FC236}">
                <a16:creationId xmlns:a16="http://schemas.microsoft.com/office/drawing/2014/main" id="{2A060C81-2DFF-44A4-7919-BE2339974E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5025" y="482400"/>
            <a:ext cx="1375200" cy="99795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2AC79-AAD9-F288-5744-D2CB0CBF98B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029563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420784"/>
            <a:ext cx="9914975" cy="54975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8E6AB93-CB13-A128-64E7-DA6B382857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1413" y="1582739"/>
            <a:ext cx="5699125" cy="2379662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  <a:p>
            <a:r>
              <a:rPr lang="en-AT" dirty="0"/>
              <a:t>Bild via Drag &amp; Drop hinzufügen</a:t>
            </a:r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E803478-4C19-825F-B2F8-088EFE765E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5708" y="1582739"/>
            <a:ext cx="5693292" cy="2379662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  <a:p>
            <a:r>
              <a:rPr lang="en-AT" dirty="0"/>
              <a:t>Bild via Drag &amp; Drop hinzufügen</a:t>
            </a:r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9E78E1D2-7FED-5407-640B-55C8835A24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21413" y="4220906"/>
            <a:ext cx="5699125" cy="2379662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  <a:p>
            <a:r>
              <a:rPr lang="en-AT" dirty="0"/>
              <a:t>Bild via Drag &amp; Drop hinzufügen</a:t>
            </a:r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155FD0D0-704B-8B25-E04C-35CAF2B23A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5708" y="4220906"/>
            <a:ext cx="5693292" cy="2379662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  <a:p>
            <a:r>
              <a:rPr lang="en-AT" dirty="0"/>
              <a:t>Bild via Drag &amp; Drop hinzufügen</a:t>
            </a:r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</p:txBody>
      </p:sp>
      <p:pic>
        <p:nvPicPr>
          <p:cNvPr id="4" name="Picture 3" descr="A white card with blue text&#10;&#10;Description automatically generated">
            <a:extLst>
              <a:ext uri="{FF2B5EF4-FFF2-40B4-BE49-F238E27FC236}">
                <a16:creationId xmlns:a16="http://schemas.microsoft.com/office/drawing/2014/main" id="{2A060C81-2DFF-44A4-7919-BE2339974E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5025" y="482400"/>
            <a:ext cx="1375200" cy="997956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AF2B3E-CF8D-CE79-E394-AEA3ECB9C9A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85B2E-B003-E0ED-F3CE-1583DD18E82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651825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ED88-DBBE-D26D-685A-6D513942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26" y="5273675"/>
            <a:ext cx="3706799" cy="1312863"/>
          </a:xfrm>
        </p:spPr>
        <p:txBody>
          <a:bodyPr bIns="4680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CF00D0-713D-14C2-252C-40C525581F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5788" y="1582738"/>
            <a:ext cx="3714750" cy="338467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8E6AB93-CB13-A128-64E7-DA6B382857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8625" y="1582738"/>
            <a:ext cx="3714750" cy="338467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E803478-4C19-825F-B2F8-088EFE765E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5708" y="1582738"/>
            <a:ext cx="3714750" cy="338467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93D05AA-95BB-39D4-9BDF-D56796BA3C3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42326" y="5273675"/>
            <a:ext cx="3706799" cy="1312863"/>
          </a:xfrm>
        </p:spPr>
        <p:txBody>
          <a:bodyPr bIns="4680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942A685-9653-2435-CDF4-AAA4821DB1C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212994" y="5273675"/>
            <a:ext cx="3706799" cy="1312863"/>
          </a:xfrm>
        </p:spPr>
        <p:txBody>
          <a:bodyPr bIns="4680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0E6089-1527-1C54-A415-10C873A70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38" y="482400"/>
            <a:ext cx="1373657" cy="996836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11A0261E-0DFD-5B3D-BA40-3F21032B5BC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9874" y="2644775"/>
            <a:ext cx="3714751" cy="1566863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E243D3F8-7F17-E54B-11C7-735EC89B07E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23792" y="2644775"/>
            <a:ext cx="3714751" cy="1566863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1617B4B7-3D04-9BB2-2DCA-04AE8C7516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05440" y="2644775"/>
            <a:ext cx="3714751" cy="1566863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ADE2EFF-66EA-10BC-AB55-2EA09BFCACEB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5DDC30F-010F-C039-0DDF-B58354D344D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997945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ED88-DBBE-D26D-685A-6D513942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26" y="5273675"/>
            <a:ext cx="3706799" cy="1312863"/>
          </a:xfrm>
        </p:spPr>
        <p:txBody>
          <a:bodyPr bIns="4680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CF00D0-713D-14C2-252C-40C525581F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5788" y="1582738"/>
            <a:ext cx="3714750" cy="338467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8E6AB93-CB13-A128-64E7-DA6B382857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8625" y="1582738"/>
            <a:ext cx="3714750" cy="338467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E803478-4C19-825F-B2F8-088EFE765E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5708" y="1582738"/>
            <a:ext cx="3714750" cy="338467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93D05AA-95BB-39D4-9BDF-D56796BA3C3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42326" y="5273675"/>
            <a:ext cx="3706799" cy="1312863"/>
          </a:xfrm>
        </p:spPr>
        <p:txBody>
          <a:bodyPr bIns="4680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942A685-9653-2435-CDF4-AAA4821DB1C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212994" y="5273675"/>
            <a:ext cx="3706799" cy="1312863"/>
          </a:xfrm>
        </p:spPr>
        <p:txBody>
          <a:bodyPr bIns="4680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0E6089-1527-1C54-A415-10C873A70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38" y="482400"/>
            <a:ext cx="1373657" cy="99683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BB23B-71B8-331B-4A01-8FC596BEF12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A52EF-3EDE-F815-FCE6-75BC6039792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082088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420784"/>
            <a:ext cx="11642712" cy="54975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CF00D0-713D-14C2-252C-40C525581F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9875" y="1582738"/>
            <a:ext cx="3714750" cy="2376487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71ED698-6AA1-8289-0537-BA79D0CF71A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9875" y="2279714"/>
            <a:ext cx="3714750" cy="982534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BFDAEB81-7E92-EC79-BE82-1F9DA9D801F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69875" y="4221088"/>
            <a:ext cx="3714750" cy="2376487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40" name="Text Placeholder 20">
            <a:extLst>
              <a:ext uri="{FF2B5EF4-FFF2-40B4-BE49-F238E27FC236}">
                <a16:creationId xmlns:a16="http://schemas.microsoft.com/office/drawing/2014/main" id="{28D605B8-F8E2-BF9C-7ADB-8572AA022F3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69875" y="4918064"/>
            <a:ext cx="3714750" cy="982534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1" name="Picture Placeholder 9">
            <a:extLst>
              <a:ext uri="{FF2B5EF4-FFF2-40B4-BE49-F238E27FC236}">
                <a16:creationId xmlns:a16="http://schemas.microsoft.com/office/drawing/2014/main" id="{EB7370FB-92A6-5C91-5B3B-9BC019BD4EC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38625" y="1582738"/>
            <a:ext cx="3714750" cy="2376487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42" name="Text Placeholder 20">
            <a:extLst>
              <a:ext uri="{FF2B5EF4-FFF2-40B4-BE49-F238E27FC236}">
                <a16:creationId xmlns:a16="http://schemas.microsoft.com/office/drawing/2014/main" id="{FE61AFFA-D4FF-078E-4708-592C8529A48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38625" y="2279714"/>
            <a:ext cx="3714750" cy="982534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3" name="Picture Placeholder 9">
            <a:extLst>
              <a:ext uri="{FF2B5EF4-FFF2-40B4-BE49-F238E27FC236}">
                <a16:creationId xmlns:a16="http://schemas.microsoft.com/office/drawing/2014/main" id="{9FD13088-1C52-D5FD-6DFA-C461F077854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238625" y="4221088"/>
            <a:ext cx="3714750" cy="2376487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44" name="Text Placeholder 20">
            <a:extLst>
              <a:ext uri="{FF2B5EF4-FFF2-40B4-BE49-F238E27FC236}">
                <a16:creationId xmlns:a16="http://schemas.microsoft.com/office/drawing/2014/main" id="{883BA733-A1EE-0AAE-003A-F3E141660F1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238625" y="4918064"/>
            <a:ext cx="3714750" cy="982534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5" name="Picture Placeholder 9">
            <a:extLst>
              <a:ext uri="{FF2B5EF4-FFF2-40B4-BE49-F238E27FC236}">
                <a16:creationId xmlns:a16="http://schemas.microsoft.com/office/drawing/2014/main" id="{378C0C50-8FBE-5D4B-0779-907334BF0E5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202766" y="1582738"/>
            <a:ext cx="3714750" cy="2376487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46" name="Text Placeholder 20">
            <a:extLst>
              <a:ext uri="{FF2B5EF4-FFF2-40B4-BE49-F238E27FC236}">
                <a16:creationId xmlns:a16="http://schemas.microsoft.com/office/drawing/2014/main" id="{DD131021-F33A-F9F2-F5A5-DACC309FBA0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202766" y="2279714"/>
            <a:ext cx="3714750" cy="982534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7CFB7638-1ECC-F475-2500-28C79697160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202766" y="4221088"/>
            <a:ext cx="3714750" cy="2376487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48" name="Text Placeholder 20">
            <a:extLst>
              <a:ext uri="{FF2B5EF4-FFF2-40B4-BE49-F238E27FC236}">
                <a16:creationId xmlns:a16="http://schemas.microsoft.com/office/drawing/2014/main" id="{C642B090-5E5F-311F-C393-AE0C1535AE6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202766" y="4918064"/>
            <a:ext cx="3714750" cy="982534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D85D2C-3BB8-1456-238A-8CB1FD2E19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38" y="482400"/>
            <a:ext cx="1373657" cy="99683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B99FE-C388-D6EE-2974-9AC68D30FA50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18B048-E6C6-8B34-73BD-4DB60DA2D348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818700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420784"/>
            <a:ext cx="9914975" cy="54975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ED88-DBBE-D26D-685A-6D513942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26" y="5273675"/>
            <a:ext cx="5691174" cy="1312863"/>
          </a:xfrm>
        </p:spPr>
        <p:txBody>
          <a:bodyPr bIns="4680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D8051-103E-623F-65DA-746959C3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6C184-B0B8-9142-847F-E6E9C55BC93B}" type="slidenum">
              <a:rPr lang="en-AT" smtClean="0"/>
              <a:pPr/>
              <a:t>‹Nr.›</a:t>
            </a:fld>
            <a:endParaRPr lang="en-AT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8E6AB93-CB13-A128-64E7-DA6B382857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1413" y="1582738"/>
            <a:ext cx="5699125" cy="338467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E803478-4C19-825F-B2F8-088EFE765E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5708" y="1582738"/>
            <a:ext cx="5693292" cy="338467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93D05AA-95BB-39D4-9BDF-D56796BA3C3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21414" y="5273675"/>
            <a:ext cx="5691174" cy="1312863"/>
          </a:xfrm>
        </p:spPr>
        <p:txBody>
          <a:bodyPr bIns="4680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pic>
        <p:nvPicPr>
          <p:cNvPr id="7" name="Picture 6" descr="A white card with blue text&#10;&#10;Description automatically generated">
            <a:extLst>
              <a:ext uri="{FF2B5EF4-FFF2-40B4-BE49-F238E27FC236}">
                <a16:creationId xmlns:a16="http://schemas.microsoft.com/office/drawing/2014/main" id="{C04092DA-A780-195C-7D93-060FE4189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5025" y="482400"/>
            <a:ext cx="1375200" cy="99795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86E7C-E68A-13B3-D2EB-FE518499ACD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851363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420784"/>
            <a:ext cx="9914975" cy="54975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ED88-DBBE-D26D-685A-6D513942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26" y="5273675"/>
            <a:ext cx="5691174" cy="1312863"/>
          </a:xfrm>
        </p:spPr>
        <p:txBody>
          <a:bodyPr bIns="4680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8E6AB93-CB13-A128-64E7-DA6B382857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1413" y="1582738"/>
            <a:ext cx="5699125" cy="338467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E803478-4C19-825F-B2F8-088EFE765E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5708" y="1582738"/>
            <a:ext cx="5693292" cy="338467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93D05AA-95BB-39D4-9BDF-D56796BA3C3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21414" y="5273675"/>
            <a:ext cx="5691174" cy="1312863"/>
          </a:xfrm>
        </p:spPr>
        <p:txBody>
          <a:bodyPr bIns="4680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B4D03E56-CD5D-D698-C699-43E8C04D48F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9874" y="2644775"/>
            <a:ext cx="5700713" cy="1566863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1DC12313-666F-3529-CC9D-ECFA5FE131A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29856" y="2644775"/>
            <a:ext cx="5700713" cy="1566863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 descr="A white card with blue text&#10;&#10;Description automatically generated">
            <a:extLst>
              <a:ext uri="{FF2B5EF4-FFF2-40B4-BE49-F238E27FC236}">
                <a16:creationId xmlns:a16="http://schemas.microsoft.com/office/drawing/2014/main" id="{C04092DA-A780-195C-7D93-060FE4189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5025" y="482400"/>
            <a:ext cx="1375200" cy="997956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A8DCC13-9C79-AC57-50F9-52CC5131CB4A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1BDEC0E-42EC-D8C2-F2E0-951E9C12EBC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44574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+ BILD_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311215D-1CEF-0B53-CE44-365E52B8CE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73713" y="5524500"/>
            <a:ext cx="6346825" cy="1800974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2700000" scaled="1"/>
          </a:gradFill>
        </p:spPr>
        <p:txBody>
          <a:bodyPr anchor="t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D160A-441A-9362-B358-1F026ACD3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00" y="446400"/>
            <a:ext cx="5047424" cy="2240091"/>
          </a:xfrm>
        </p:spPr>
        <p:txBody>
          <a:bodyPr anchor="t" anchorCtr="0">
            <a:spAutoFit/>
          </a:bodyPr>
          <a:lstStyle>
            <a:lvl1pPr algn="l">
              <a:lnSpc>
                <a:spcPct val="85000"/>
              </a:lnSpc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296EE-6E14-2A7F-2FF2-16AEA8679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38" y="2903451"/>
            <a:ext cx="5053687" cy="934478"/>
          </a:xfrm>
        </p:spPr>
        <p:txBody>
          <a:bodyPr tIns="36000" bIns="3600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AD9FD32-8A12-EB4C-DC65-09747A8C5F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3713" y="1582738"/>
            <a:ext cx="6346825" cy="3690937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2700000" scaled="1"/>
          </a:gradFill>
        </p:spPr>
        <p:txBody>
          <a:bodyPr anchor="t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2E859-23C7-84D1-A417-63301395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875" y="6189337"/>
            <a:ext cx="1980000" cy="397201"/>
          </a:xfrm>
          <a:prstGeom prst="rect">
            <a:avLst/>
          </a:prstGeom>
        </p:spPr>
        <p:txBody>
          <a:bodyPr wrap="square" lIns="36000" tIns="36000" bIns="36000" anchor="t">
            <a:noAutofit/>
          </a:bodyPr>
          <a:lstStyle>
            <a:lvl1pPr>
              <a:defRPr sz="1400" b="1" i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fld id="{B87D218A-C5E8-1846-8BC0-6F07845CF326}" type="datetime3">
              <a:rPr lang="en-US" smtClean="0"/>
              <a:pPr/>
              <a:t>27 October 2025</a:t>
            </a:fld>
            <a:endParaRPr lang="en-A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4E133D-650F-196A-F12C-E632970889C9}"/>
              </a:ext>
            </a:extLst>
          </p:cNvPr>
          <p:cNvSpPr txBox="1"/>
          <p:nvPr userDrawn="1"/>
        </p:nvSpPr>
        <p:spPr>
          <a:xfrm>
            <a:off x="9937749" y="6189337"/>
            <a:ext cx="1981035" cy="397201"/>
          </a:xfrm>
          <a:prstGeom prst="rect">
            <a:avLst/>
          </a:prstGeom>
          <a:noFill/>
        </p:spPr>
        <p:txBody>
          <a:bodyPr wrap="square" tIns="36000" rIns="270000" bIns="144000">
            <a:spAutoFit/>
          </a:bodyPr>
          <a:lstStyle/>
          <a:p>
            <a:pPr algn="r"/>
            <a:r>
              <a:rPr lang="en-GB" sz="1400" b="1" i="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k</a:t>
            </a:r>
            <a:r>
              <a:rPr lang="en-AT" sz="1400" b="1" i="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aernten</a:t>
            </a:r>
            <a:r>
              <a:rPr lang="en-AT" sz="1400" b="0" i="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.at</a:t>
            </a: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7EFF3D62-8D30-3137-6244-A7B240C823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91944" y="-544530"/>
            <a:ext cx="6346825" cy="1876443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2700000" scaled="1"/>
          </a:gradFill>
        </p:spPr>
        <p:txBody>
          <a:bodyPr anchor="b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AT" dirty="0"/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012738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ILD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160A-441A-9362-B358-1F026ACD3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00" y="446400"/>
            <a:ext cx="5047424" cy="2240091"/>
          </a:xfrm>
        </p:spPr>
        <p:txBody>
          <a:bodyPr anchor="t" anchorCtr="0">
            <a:spAutoFit/>
          </a:bodyPr>
          <a:lstStyle>
            <a:lvl1pPr algn="l">
              <a:lnSpc>
                <a:spcPct val="85000"/>
              </a:lnSpc>
              <a:defRPr sz="5400"/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296EE-6E14-2A7F-2FF2-16AEA8679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38" y="2903451"/>
            <a:ext cx="5053687" cy="934478"/>
          </a:xfrm>
        </p:spPr>
        <p:txBody>
          <a:bodyPr tIns="36000" bIns="3600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bg2">
                    <a:lumMod val="9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AD9FD32-8A12-EB4C-DC65-09747A8C5F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3713" y="269875"/>
            <a:ext cx="6346825" cy="6316663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2E859-23C7-84D1-A417-63301395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875" y="6189337"/>
            <a:ext cx="1980000" cy="397201"/>
          </a:xfrm>
          <a:prstGeom prst="rect">
            <a:avLst/>
          </a:prstGeom>
        </p:spPr>
        <p:txBody>
          <a:bodyPr wrap="square" lIns="36000" tIns="36000" bIns="36000" anchor="t">
            <a:noAutofit/>
          </a:bodyPr>
          <a:lstStyle>
            <a:lvl1pPr>
              <a:defRPr sz="1400" b="1" i="0">
                <a:solidFill>
                  <a:schemeClr val="bg2">
                    <a:lumMod val="9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fld id="{B87D218A-C5E8-1846-8BC0-6F07845CF326}" type="datetime3">
              <a:rPr lang="en-US" smtClean="0"/>
              <a:pPr/>
              <a:t>27 October 2025</a:t>
            </a:fld>
            <a:endParaRPr lang="en-A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4E133D-650F-196A-F12C-E632970889C9}"/>
              </a:ext>
            </a:extLst>
          </p:cNvPr>
          <p:cNvSpPr txBox="1"/>
          <p:nvPr userDrawn="1"/>
        </p:nvSpPr>
        <p:spPr>
          <a:xfrm>
            <a:off x="9937749" y="6189337"/>
            <a:ext cx="1981035" cy="397201"/>
          </a:xfrm>
          <a:prstGeom prst="rect">
            <a:avLst/>
          </a:prstGeom>
          <a:noFill/>
        </p:spPr>
        <p:txBody>
          <a:bodyPr wrap="square" tIns="36000" rIns="270000" bIns="144000">
            <a:spAutoFit/>
          </a:bodyPr>
          <a:lstStyle/>
          <a:p>
            <a:pPr algn="r"/>
            <a:r>
              <a:rPr lang="en-GB" sz="1400" b="1" i="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k</a:t>
            </a:r>
            <a:r>
              <a:rPr lang="en-AT" sz="1400" b="1" i="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aernten</a:t>
            </a:r>
            <a:r>
              <a:rPr lang="en-AT" sz="1400" b="0" i="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.at</a:t>
            </a:r>
          </a:p>
        </p:txBody>
      </p:sp>
    </p:spTree>
    <p:extLst>
      <p:ext uri="{BB962C8B-B14F-4D97-AF65-F5344CB8AC3E}">
        <p14:creationId xmlns:p14="http://schemas.microsoft.com/office/powerpoint/2010/main" val="3564244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+ BILD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788C5CD9-CE60-763D-03FA-FF195C6234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73713" y="5524500"/>
            <a:ext cx="6346825" cy="1800974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D160A-441A-9362-B358-1F026ACD3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00" y="446400"/>
            <a:ext cx="5047424" cy="2240091"/>
          </a:xfrm>
        </p:spPr>
        <p:txBody>
          <a:bodyPr anchor="t" anchorCtr="0">
            <a:spAutoFit/>
          </a:bodyPr>
          <a:lstStyle>
            <a:lvl1pPr algn="l">
              <a:lnSpc>
                <a:spcPct val="85000"/>
              </a:lnSpc>
              <a:defRPr sz="5400"/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296EE-6E14-2A7F-2FF2-16AEA8679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38" y="2903451"/>
            <a:ext cx="5053687" cy="934478"/>
          </a:xfrm>
        </p:spPr>
        <p:txBody>
          <a:bodyPr tIns="36000" bIns="3600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bg2">
                    <a:lumMod val="9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2E859-23C7-84D1-A417-63301395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875" y="6189337"/>
            <a:ext cx="1980000" cy="397201"/>
          </a:xfrm>
          <a:prstGeom prst="rect">
            <a:avLst/>
          </a:prstGeom>
        </p:spPr>
        <p:txBody>
          <a:bodyPr wrap="square" lIns="36000" tIns="36000" bIns="36000" anchor="t">
            <a:noAutofit/>
          </a:bodyPr>
          <a:lstStyle>
            <a:lvl1pPr>
              <a:defRPr sz="1400" b="1" i="0">
                <a:solidFill>
                  <a:schemeClr val="bg2">
                    <a:lumMod val="9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fld id="{B87D218A-C5E8-1846-8BC0-6F07845CF326}" type="datetime3">
              <a:rPr lang="en-US" smtClean="0"/>
              <a:pPr/>
              <a:t>27 October 2025</a:t>
            </a:fld>
            <a:endParaRPr lang="en-A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4E133D-650F-196A-F12C-E632970889C9}"/>
              </a:ext>
            </a:extLst>
          </p:cNvPr>
          <p:cNvSpPr txBox="1"/>
          <p:nvPr userDrawn="1"/>
        </p:nvSpPr>
        <p:spPr>
          <a:xfrm>
            <a:off x="9937749" y="6189337"/>
            <a:ext cx="1981035" cy="397201"/>
          </a:xfrm>
          <a:prstGeom prst="rect">
            <a:avLst/>
          </a:prstGeom>
          <a:noFill/>
        </p:spPr>
        <p:txBody>
          <a:bodyPr wrap="square" tIns="36000" rIns="270000" bIns="144000">
            <a:spAutoFit/>
          </a:bodyPr>
          <a:lstStyle/>
          <a:p>
            <a:pPr algn="r"/>
            <a:r>
              <a:rPr lang="en-GB" sz="1400" b="1" i="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k</a:t>
            </a:r>
            <a:r>
              <a:rPr lang="en-AT" sz="1400" b="1" i="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aernten</a:t>
            </a:r>
            <a:r>
              <a:rPr lang="en-AT" sz="1400" b="0" i="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.at</a:t>
            </a: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0B452896-6ECE-561E-169F-BC700DC4CE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3713" y="1582738"/>
            <a:ext cx="6346825" cy="3690937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96DEC82F-95F3-7476-EC8F-CA73E22839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91944" y="-544530"/>
            <a:ext cx="6346825" cy="1876443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b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910166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383916-9555-ED8F-6769-763277619C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2000" y="442800"/>
            <a:ext cx="2880000" cy="2089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ED160A-441A-9362-B358-1F026ACD3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00" y="446400"/>
            <a:ext cx="7938000" cy="1533744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5000"/>
              </a:lnSpc>
              <a:defRPr sz="5400"/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296EE-6E14-2A7F-2FF2-16AEA8679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38" y="2903451"/>
            <a:ext cx="9661612" cy="503590"/>
          </a:xfrm>
        </p:spPr>
        <p:txBody>
          <a:bodyPr wrap="square" tIns="36000" bIns="3600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bg2">
                    <a:lumMod val="9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2E859-23C7-84D1-A417-63301395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875" y="6189337"/>
            <a:ext cx="1980000" cy="397201"/>
          </a:xfrm>
          <a:prstGeom prst="rect">
            <a:avLst/>
          </a:prstGeom>
        </p:spPr>
        <p:txBody>
          <a:bodyPr wrap="square" lIns="36000" tIns="36000" bIns="36000" anchor="t">
            <a:noAutofit/>
          </a:bodyPr>
          <a:lstStyle>
            <a:lvl1pPr>
              <a:defRPr sz="1400" b="1" i="0">
                <a:solidFill>
                  <a:schemeClr val="bg2">
                    <a:lumMod val="9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fld id="{B87D218A-C5E8-1846-8BC0-6F07845CF326}" type="datetime3">
              <a:rPr lang="en-US" smtClean="0"/>
              <a:pPr/>
              <a:t>27 October 2025</a:t>
            </a:fld>
            <a:endParaRPr lang="en-A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4E133D-650F-196A-F12C-E632970889C9}"/>
              </a:ext>
            </a:extLst>
          </p:cNvPr>
          <p:cNvSpPr txBox="1"/>
          <p:nvPr userDrawn="1"/>
        </p:nvSpPr>
        <p:spPr>
          <a:xfrm>
            <a:off x="9937749" y="6189337"/>
            <a:ext cx="1981035" cy="397201"/>
          </a:xfrm>
          <a:prstGeom prst="rect">
            <a:avLst/>
          </a:prstGeom>
          <a:noFill/>
        </p:spPr>
        <p:txBody>
          <a:bodyPr wrap="square" tIns="36000" rIns="270000" bIns="144000">
            <a:spAutoFit/>
          </a:bodyPr>
          <a:lstStyle/>
          <a:p>
            <a:pPr algn="r"/>
            <a:r>
              <a:rPr lang="en-GB" sz="1400" b="1" i="0" dirty="0">
                <a:solidFill>
                  <a:schemeClr val="accent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k</a:t>
            </a:r>
            <a:r>
              <a:rPr lang="en-AT" sz="1400" b="1" i="0" dirty="0">
                <a:solidFill>
                  <a:schemeClr val="accent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aernten</a:t>
            </a:r>
            <a:r>
              <a:rPr lang="en-AT" sz="1400" b="0" i="0" dirty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.at</a:t>
            </a:r>
          </a:p>
        </p:txBody>
      </p:sp>
    </p:spTree>
    <p:extLst>
      <p:ext uri="{BB962C8B-B14F-4D97-AF65-F5344CB8AC3E}">
        <p14:creationId xmlns:p14="http://schemas.microsoft.com/office/powerpoint/2010/main" val="739580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+ BILD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160A-441A-9362-B358-1F026ACD3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00" y="446400"/>
            <a:ext cx="5047424" cy="2240091"/>
          </a:xfrm>
        </p:spPr>
        <p:txBody>
          <a:bodyPr anchor="t" anchorCtr="0">
            <a:spAutoFit/>
          </a:bodyPr>
          <a:lstStyle>
            <a:lvl1pPr algn="l">
              <a:lnSpc>
                <a:spcPct val="85000"/>
              </a:lnSpc>
              <a:defRPr sz="5400"/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296EE-6E14-2A7F-2FF2-16AEA8679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38" y="2903451"/>
            <a:ext cx="5053687" cy="934478"/>
          </a:xfrm>
        </p:spPr>
        <p:txBody>
          <a:bodyPr tIns="36000" bIns="3600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bg2">
                    <a:lumMod val="9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AD9FD32-8A12-EB4C-DC65-09747A8C5F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3713" y="269875"/>
            <a:ext cx="6346825" cy="6316663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AT" dirty="0"/>
          </a:p>
          <a:p>
            <a:r>
              <a:rPr lang="en-AT" dirty="0"/>
              <a:t>Bild via Drag &amp; Drop hinzufügen</a:t>
            </a:r>
          </a:p>
          <a:p>
            <a:endParaRPr lang="en-AT" dirty="0"/>
          </a:p>
          <a:p>
            <a:endParaRPr lang="en-AT" dirty="0"/>
          </a:p>
          <a:p>
            <a:endParaRPr lang="en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BFA7D-805D-B3FA-D149-CE6F144B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3600" y="6588000"/>
            <a:ext cx="1728238" cy="270000"/>
          </a:xfrm>
        </p:spPr>
        <p:txBody>
          <a:bodyPr wrap="none"/>
          <a:lstStyle>
            <a:lvl1pPr>
              <a:defRPr sz="1000" b="1" i="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981232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 + BILD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160A-441A-9362-B358-1F026ACD3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00" y="446400"/>
            <a:ext cx="5047424" cy="2240091"/>
          </a:xfrm>
        </p:spPr>
        <p:txBody>
          <a:bodyPr anchor="t" anchorCtr="0">
            <a:spAutoFit/>
          </a:bodyPr>
          <a:lstStyle>
            <a:lvl1pPr algn="l">
              <a:lnSpc>
                <a:spcPct val="85000"/>
              </a:lnSpc>
              <a:defRPr sz="5400"/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296EE-6E14-2A7F-2FF2-16AEA8679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38" y="2903451"/>
            <a:ext cx="5053687" cy="934478"/>
          </a:xfrm>
        </p:spPr>
        <p:txBody>
          <a:bodyPr tIns="36000" bIns="3600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bg2">
                    <a:lumMod val="9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BFA7D-805D-B3FA-D149-CE6F144B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3600" y="6588000"/>
            <a:ext cx="1728238" cy="270000"/>
          </a:xfrm>
        </p:spPr>
        <p:txBody>
          <a:bodyPr wrap="none"/>
          <a:lstStyle>
            <a:lvl1pPr>
              <a:defRPr sz="1000" b="1" i="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7AE17EDA-06EC-5D94-1BEA-C7FECCE2CF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73713" y="5524500"/>
            <a:ext cx="6346825" cy="1800974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CFC7BAE4-2AEA-FA57-E127-EAB9BA056C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3713" y="1582738"/>
            <a:ext cx="6346825" cy="3690937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2CAE4AB8-0219-724C-E9A9-B840BA7D08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91944" y="-544530"/>
            <a:ext cx="6346825" cy="1876443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b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412876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160A-441A-9362-B358-1F026ACD3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599" y="446400"/>
            <a:ext cx="9914975" cy="827397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5000"/>
              </a:lnSpc>
              <a:defRPr sz="5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296EE-6E14-2A7F-2FF2-16AEA8679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38" y="2903451"/>
            <a:ext cx="9661612" cy="503590"/>
          </a:xfrm>
        </p:spPr>
        <p:txBody>
          <a:bodyPr wrap="square" tIns="36000" bIns="3600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bg2">
                    <a:lumMod val="9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BFA7D-805D-B3FA-D149-CE6F144B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3600" y="6588000"/>
            <a:ext cx="1728238" cy="270000"/>
          </a:xfrm>
        </p:spPr>
        <p:txBody>
          <a:bodyPr wrap="none"/>
          <a:lstStyle>
            <a:lvl1pPr>
              <a:defRPr sz="1000" b="1" i="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83242-E2CB-4036-EDDC-ABBF70BC4D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38" y="482400"/>
            <a:ext cx="1373657" cy="9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92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160A-441A-9362-B358-1F026ACD3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00" y="446400"/>
            <a:ext cx="11650664" cy="827397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5000"/>
              </a:lnSpc>
              <a:defRPr sz="5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296EE-6E14-2A7F-2FF2-16AEA8679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00" y="1582738"/>
            <a:ext cx="11644400" cy="648886"/>
          </a:xfrm>
        </p:spPr>
        <p:txBody>
          <a:bodyPr wrap="square" tIns="36000" bIns="36000">
            <a:spAutoFit/>
          </a:bodyPr>
          <a:lstStyle>
            <a:lvl1pPr marL="449263" indent="-449263" algn="l">
              <a:lnSpc>
                <a:spcPct val="110000"/>
              </a:lnSpc>
              <a:spcBef>
                <a:spcPts val="0"/>
              </a:spcBef>
              <a:buClr>
                <a:schemeClr val="bg2">
                  <a:lumMod val="90000"/>
                </a:schemeClr>
              </a:buClr>
              <a:buFont typeface="System Font Regular"/>
              <a:buChar char="⎼"/>
              <a:tabLst/>
              <a:defRPr sz="3600" b="0" i="0">
                <a:solidFill>
                  <a:schemeClr val="bg2">
                    <a:lumMod val="9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BFA7D-805D-B3FA-D149-CE6F144B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3600" y="6586538"/>
            <a:ext cx="1728238" cy="271462"/>
          </a:xfrm>
        </p:spPr>
        <p:txBody>
          <a:bodyPr/>
          <a:lstStyle/>
          <a:p>
            <a:fld id="{4DC6C184-B0B8-9142-847F-E6E9C55BC93B}" type="slidenum">
              <a:rPr lang="en-AT" smtClean="0"/>
              <a:t>‹Nr.›</a:t>
            </a:fld>
            <a:endParaRPr lang="en-A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C8CC8B-591F-146C-297F-24396A8199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38" y="482400"/>
            <a:ext cx="1373657" cy="9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93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BILD + AUSSAGE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160A-441A-9362-B358-1F026ACD3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2293" y="446400"/>
            <a:ext cx="5951537" cy="1533744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5000"/>
              </a:lnSpc>
              <a:defRPr sz="5400"/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296EE-6E14-2A7F-2FF2-16AEA8679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0800" y="2903451"/>
            <a:ext cx="7673966" cy="503590"/>
          </a:xfrm>
        </p:spPr>
        <p:txBody>
          <a:bodyPr wrap="square" tIns="36000" bIns="3600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bg2">
                    <a:lumMod val="9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AD9FD32-8A12-EB4C-DC65-09747A8C5F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9876" y="269875"/>
            <a:ext cx="3714750" cy="6316663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BFA7D-805D-B3FA-D149-CE6F144B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3600" y="6586538"/>
            <a:ext cx="1728238" cy="271461"/>
          </a:xfrm>
        </p:spPr>
        <p:txBody>
          <a:bodyPr>
            <a:noAutofit/>
          </a:bodyPr>
          <a:lstStyle/>
          <a:p>
            <a:fld id="{4DC6C184-B0B8-9142-847F-E6E9C55BC93B}" type="slidenum">
              <a:rPr lang="en-AT" smtClean="0"/>
              <a:t>‹Nr.›</a:t>
            </a:fld>
            <a:endParaRPr lang="en-A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9D18A-867D-A16B-31C4-D035524396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38" y="482400"/>
            <a:ext cx="1373657" cy="996836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BE801-3A05-ABB3-6FED-55D5789FEE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240800" y="273600"/>
            <a:ext cx="3711575" cy="153888"/>
          </a:xfrm>
        </p:spPr>
        <p:txBody>
          <a:bodyPr lIns="54000"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578353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BILD re + AUSSAGE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160A-441A-9362-B358-1F026ACD3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599" y="446400"/>
            <a:ext cx="7679775" cy="1533744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5000"/>
              </a:lnSpc>
              <a:defRPr sz="5400"/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296EE-6E14-2A7F-2FF2-16AEA8679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38" y="2903451"/>
            <a:ext cx="7677237" cy="503590"/>
          </a:xfrm>
        </p:spPr>
        <p:txBody>
          <a:bodyPr wrap="square" tIns="36000" bIns="3600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bg2">
                    <a:lumMod val="9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AD9FD32-8A12-EB4C-DC65-09747A8C5F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5788" y="269875"/>
            <a:ext cx="3714750" cy="6316663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062BE7-FD83-97C2-1F9F-AF29F96A6A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85317F-CEFC-B02E-C141-60E931B0A1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040851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ULLET + BILD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420784"/>
            <a:ext cx="5947813" cy="50666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ED88-DBBE-D26D-685A-6D513942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00" y="1590688"/>
            <a:ext cx="5943587" cy="4995849"/>
          </a:xfrm>
        </p:spPr>
        <p:txBody>
          <a:bodyPr bIns="46800"/>
          <a:lstStyle>
            <a:lvl1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BF84B8-E372-1A5C-BA63-AAA1B99EED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057182-A075-CABE-9DAF-1434DCA2C1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A40B876-9D92-A9C0-A056-88C7EBA495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7800" y="269876"/>
            <a:ext cx="5392738" cy="6316662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426681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160A-441A-9362-B358-1F026ACD3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00" y="446400"/>
            <a:ext cx="7938000" cy="1533744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5000"/>
              </a:lnSpc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296EE-6E14-2A7F-2FF2-16AEA8679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38" y="2903451"/>
            <a:ext cx="9661612" cy="503590"/>
          </a:xfrm>
        </p:spPr>
        <p:txBody>
          <a:bodyPr wrap="square" tIns="36000" bIns="3600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2E859-23C7-84D1-A417-63301395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875" y="6189337"/>
            <a:ext cx="1980000" cy="397201"/>
          </a:xfrm>
          <a:prstGeom prst="rect">
            <a:avLst/>
          </a:prstGeom>
        </p:spPr>
        <p:txBody>
          <a:bodyPr wrap="square" lIns="36000" tIns="36000" bIns="36000" anchor="t">
            <a:noAutofit/>
          </a:bodyPr>
          <a:lstStyle>
            <a:lvl1pPr>
              <a:defRPr sz="1400" b="1" i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fld id="{B87D218A-C5E8-1846-8BC0-6F07845CF326}" type="datetime3">
              <a:rPr lang="en-US" smtClean="0"/>
              <a:pPr/>
              <a:t>27 October 2025</a:t>
            </a:fld>
            <a:endParaRPr lang="en-A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4E133D-650F-196A-F12C-E632970889C9}"/>
              </a:ext>
            </a:extLst>
          </p:cNvPr>
          <p:cNvSpPr txBox="1"/>
          <p:nvPr userDrawn="1"/>
        </p:nvSpPr>
        <p:spPr>
          <a:xfrm>
            <a:off x="9937749" y="6189337"/>
            <a:ext cx="1981035" cy="397201"/>
          </a:xfrm>
          <a:prstGeom prst="rect">
            <a:avLst/>
          </a:prstGeom>
          <a:noFill/>
        </p:spPr>
        <p:txBody>
          <a:bodyPr wrap="square" tIns="36000" rIns="270000" bIns="144000">
            <a:spAutoFit/>
          </a:bodyPr>
          <a:lstStyle/>
          <a:p>
            <a:pPr algn="r"/>
            <a:r>
              <a:rPr lang="en-GB" sz="1400" b="1" i="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k</a:t>
            </a:r>
            <a:r>
              <a:rPr lang="en-AT" sz="1400" b="1" i="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aernten</a:t>
            </a:r>
            <a:r>
              <a:rPr lang="en-AT" sz="1400" b="0" i="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.at</a:t>
            </a:r>
          </a:p>
        </p:txBody>
      </p:sp>
      <p:pic>
        <p:nvPicPr>
          <p:cNvPr id="5" name="Picture 4" descr="A white card with blue text&#10;&#10;Description automatically generated">
            <a:extLst>
              <a:ext uri="{FF2B5EF4-FFF2-40B4-BE49-F238E27FC236}">
                <a16:creationId xmlns:a16="http://schemas.microsoft.com/office/drawing/2014/main" id="{89FE31CE-998C-2109-59A3-96545E8E26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2000" y="442132"/>
            <a:ext cx="2880000" cy="20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19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+ BILD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420784"/>
            <a:ext cx="5947813" cy="50666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ED88-DBBE-D26D-685A-6D513942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00" y="1590688"/>
            <a:ext cx="5943587" cy="4995849"/>
          </a:xfrm>
        </p:spPr>
        <p:txBody>
          <a:bodyPr bIns="46800"/>
          <a:lstStyle>
            <a:lvl1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CF00D0-713D-14C2-252C-40C525581F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7800" y="1582738"/>
            <a:ext cx="2570480" cy="3690937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BF84B8-E372-1A5C-BA63-AAA1B99EED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057182-A075-CABE-9DAF-1434DCA2C1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BAA730B9-0669-2AE7-6B44-2F5BD2FE51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43980" y="3556254"/>
            <a:ext cx="2570480" cy="3690937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FB22E803-95B6-6F81-9B03-C3477E9EA2F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343980" y="-387424"/>
            <a:ext cx="2570480" cy="3690937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FB83D714-A5B3-F127-8927-A1CAD254269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28048" y="-2361136"/>
            <a:ext cx="2570480" cy="3690937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b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92FE8707-2A44-08D6-52F4-A02FFA8694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27800" y="5517232"/>
            <a:ext cx="2570480" cy="3690937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4008571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 + BILD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550" y="420784"/>
            <a:ext cx="4219025" cy="50666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ED88-DBBE-D26D-685A-6D513942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550" y="1590688"/>
            <a:ext cx="5943587" cy="4995849"/>
          </a:xfrm>
        </p:spPr>
        <p:txBody>
          <a:bodyPr bIns="46800"/>
          <a:lstStyle>
            <a:lvl1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28A64-4A43-4076-4445-5BB2D7C0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9000" y="273600"/>
            <a:ext cx="3711575" cy="153888"/>
          </a:xfrm>
        </p:spPr>
        <p:txBody>
          <a:bodyPr lIns="54000"/>
          <a:lstStyle/>
          <a:p>
            <a:endParaRPr lang="en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D8051-103E-623F-65DA-746959C3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C184-B0B8-9142-847F-E6E9C55BC93B}" type="slidenum">
              <a:rPr lang="en-AT" smtClean="0"/>
              <a:t>‹Nr.›</a:t>
            </a:fld>
            <a:endParaRPr lang="en-AT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CF00D0-713D-14C2-252C-40C525581F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9875" y="269876"/>
            <a:ext cx="5392738" cy="6316662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0ECBE3-D6F6-9CF7-22CA-CC4362B7E3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38" y="482400"/>
            <a:ext cx="1373657" cy="9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932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 + BILD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420784"/>
            <a:ext cx="7679775" cy="50666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ED88-DBBE-D26D-685A-6D513942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00" y="1590688"/>
            <a:ext cx="7679775" cy="4995849"/>
          </a:xfrm>
        </p:spPr>
        <p:txBody>
          <a:bodyPr bIns="46800"/>
          <a:lstStyle>
            <a:lvl1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28A64-4A43-4076-4445-5BB2D7C0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54000"/>
          <a:lstStyle/>
          <a:p>
            <a:endParaRPr lang="en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D8051-103E-623F-65DA-746959C3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C184-B0B8-9142-847F-E6E9C55BC93B}" type="slidenum">
              <a:rPr lang="en-AT" smtClean="0"/>
              <a:t>‹Nr.›</a:t>
            </a:fld>
            <a:endParaRPr lang="en-AT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CF00D0-713D-14C2-252C-40C525581F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5788" y="269876"/>
            <a:ext cx="3714750" cy="6316662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1964628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 + BILD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420784"/>
            <a:ext cx="5947813" cy="50666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ED88-DBBE-D26D-685A-6D513942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00" y="1590688"/>
            <a:ext cx="5943587" cy="4995849"/>
          </a:xfrm>
        </p:spPr>
        <p:txBody>
          <a:bodyPr bIns="46800"/>
          <a:lstStyle>
            <a:lvl1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CF00D0-713D-14C2-252C-40C525581F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7800" y="269876"/>
            <a:ext cx="5392738" cy="3038400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1E2FFC9-B352-0CBA-8ABD-962B917CE3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26800" y="3549600"/>
            <a:ext cx="5392738" cy="3038400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2E04D8-C177-6B1D-5F2B-BFD02B25FF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2C48CF0-3638-0669-95CA-B6B97B7B5C3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926585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+ BILD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550" y="420784"/>
            <a:ext cx="4219025" cy="50666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ED88-DBBE-D26D-685A-6D513942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550" y="1590688"/>
            <a:ext cx="5943587" cy="4995849"/>
          </a:xfrm>
        </p:spPr>
        <p:txBody>
          <a:bodyPr bIns="46800"/>
          <a:lstStyle>
            <a:lvl1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28A64-4A43-4076-4445-5BB2D7C0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9000" y="273600"/>
            <a:ext cx="3711575" cy="153888"/>
          </a:xfrm>
        </p:spPr>
        <p:txBody>
          <a:bodyPr lIns="54000"/>
          <a:lstStyle/>
          <a:p>
            <a:endParaRPr lang="en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D8051-103E-623F-65DA-746959C3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C184-B0B8-9142-847F-E6E9C55BC93B}" type="slidenum">
              <a:rPr lang="en-AT" smtClean="0"/>
              <a:t>‹Nr.›</a:t>
            </a:fld>
            <a:endParaRPr lang="en-AT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CF00D0-713D-14C2-252C-40C525581F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9875" y="269876"/>
            <a:ext cx="5392738" cy="3038400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0ECBE3-D6F6-9CF7-22CA-CC4362B7E3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38" y="482400"/>
            <a:ext cx="1373657" cy="996836"/>
          </a:xfrm>
          <a:prstGeom prst="rect">
            <a:avLst/>
          </a:prstGeom>
        </p:spPr>
      </p:pic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E59A88AE-B434-6691-9996-994170D4E8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75" y="3549600"/>
            <a:ext cx="5392738" cy="3038400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279357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ED88-DBBE-D26D-685A-6D513942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26" y="1590689"/>
            <a:ext cx="11642712" cy="4351338"/>
          </a:xfrm>
        </p:spPr>
        <p:txBody>
          <a:bodyPr bIns="46800"/>
          <a:lstStyle>
            <a:lvl1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CF21AB-9A23-2D3E-4EEB-39B8E938E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38" y="482400"/>
            <a:ext cx="1373657" cy="996836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8452584-D525-2AC6-CB9F-2DE087E1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F95EB0A-1F25-D02A-E4F8-B31512D7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8703932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420783"/>
            <a:ext cx="7691840" cy="485289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D8051-103E-623F-65DA-746959C3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3050" y="6586538"/>
            <a:ext cx="611541" cy="271462"/>
          </a:xfrm>
        </p:spPr>
        <p:txBody>
          <a:bodyPr/>
          <a:lstStyle>
            <a:lvl1pPr>
              <a:defRPr b="1" i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3E415D-1DDF-F0ED-7AB2-B06DF4BFAA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38" y="482400"/>
            <a:ext cx="1373657" cy="996836"/>
          </a:xfrm>
          <a:prstGeom prst="rect">
            <a:avLst/>
          </a:prstGeom>
        </p:spPr>
      </p:pic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CE62AFC6-A277-55EE-0C8A-1EDE177A88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5788" y="2897189"/>
            <a:ext cx="3714750" cy="3689348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27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AT" dirty="0"/>
          </a:p>
          <a:p>
            <a:r>
              <a:rPr lang="en-AT" dirty="0"/>
              <a:t>Bild via Drag &amp; Drop hinzufügen</a:t>
            </a:r>
          </a:p>
          <a:p>
            <a:endParaRPr lang="en-AT" dirty="0"/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5008606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8E6AB93-CB13-A128-64E7-DA6B382857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1413" y="1582738"/>
            <a:ext cx="5699125" cy="500379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E803478-4C19-825F-B2F8-088EFE765E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5708" y="1582738"/>
            <a:ext cx="5693292" cy="500379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E717C0-BE2F-AE1E-9068-43020AA155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38" y="482400"/>
            <a:ext cx="1373657" cy="99683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EBB03-0066-E8AF-A680-B05AAFBDE6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92C7F0-0A5D-9B14-BF2F-F0301600B1E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41476675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D8051-103E-623F-65DA-746959C3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C184-B0B8-9142-847F-E6E9C55BC93B}" type="slidenum">
              <a:rPr lang="en-AT" smtClean="0"/>
              <a:t>‹Nr.›</a:t>
            </a:fld>
            <a:endParaRPr lang="en-AT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8E6AB93-CB13-A128-64E7-DA6B382857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1413" y="1582738"/>
            <a:ext cx="5699125" cy="500379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E803478-4C19-825F-B2F8-088EFE765E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5708" y="1582738"/>
            <a:ext cx="5693292" cy="500379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00A5B27-16FA-8BFD-3FFC-EACCE60D5E6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lIns="54000"/>
          <a:lstStyle/>
          <a:p>
            <a:endParaRPr lang="en-A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E717C0-BE2F-AE1E-9068-43020AA155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38" y="482400"/>
            <a:ext cx="1373657" cy="996836"/>
          </a:xfrm>
          <a:prstGeom prst="rect">
            <a:avLst/>
          </a:prstGeom>
        </p:spPr>
      </p:pic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D41C0DEC-C47C-6651-2935-DE13B7D79F2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9874" y="2897188"/>
            <a:ext cx="5699125" cy="2376487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E83EDE76-0FA4-7DA7-A3C4-8B3AEE4649A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40016" y="2897188"/>
            <a:ext cx="5699125" cy="2376487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2929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CF00D0-713D-14C2-252C-40C525581F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7440" y="1582738"/>
            <a:ext cx="3714750" cy="500379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8E6AB93-CB13-A128-64E7-DA6B382857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8625" y="1582738"/>
            <a:ext cx="3714750" cy="500379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E803478-4C19-825F-B2F8-088EFE765E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5708" y="1582738"/>
            <a:ext cx="3714750" cy="500379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CC5B9444-A4EA-1486-F363-A12DA859FD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9875" y="3456308"/>
            <a:ext cx="3714750" cy="1256657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F6103B68-4777-FC60-01F8-0A965D51FBF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36394" y="3456308"/>
            <a:ext cx="3714750" cy="1256657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AD4EEC2E-0298-5078-090D-419D71FDB1C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07440" y="3456308"/>
            <a:ext cx="3714750" cy="1256657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044F6A5-FD84-88F8-A004-7DAA95D3F8E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646D952-E818-2D98-25AD-EFBD5C6C6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38" y="482400"/>
            <a:ext cx="1373657" cy="99683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46390-21DA-C108-B8DE-737F8BDE379A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63145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+ BILD_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160A-441A-9362-B358-1F026ACD3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00" y="446400"/>
            <a:ext cx="5047424" cy="2240091"/>
          </a:xfrm>
        </p:spPr>
        <p:txBody>
          <a:bodyPr anchor="t" anchorCtr="0">
            <a:spAutoFit/>
          </a:bodyPr>
          <a:lstStyle>
            <a:lvl1pPr algn="l">
              <a:lnSpc>
                <a:spcPct val="85000"/>
              </a:lnSpc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296EE-6E14-2A7F-2FF2-16AEA8679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38" y="2903451"/>
            <a:ext cx="5053687" cy="934478"/>
          </a:xfrm>
        </p:spPr>
        <p:txBody>
          <a:bodyPr tIns="36000" bIns="3600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AD9FD32-8A12-EB4C-DC65-09747A8C5F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3713" y="269875"/>
            <a:ext cx="6346825" cy="6316663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2700000" scaled="1"/>
          </a:gradFill>
        </p:spPr>
        <p:txBody>
          <a:bodyPr anchor="t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BFA7D-805D-B3FA-D149-CE6F144B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3600" y="6588000"/>
            <a:ext cx="1728238" cy="270000"/>
          </a:xfrm>
        </p:spPr>
        <p:txBody>
          <a:bodyPr wrap="none"/>
          <a:lstStyle>
            <a:lvl1pPr>
              <a:defRPr sz="1000" b="1" i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826487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CF00D0-713D-14C2-252C-40C525581F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7440" y="1582738"/>
            <a:ext cx="3714750" cy="500379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8E6AB93-CB13-A128-64E7-DA6B382857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8625" y="1582738"/>
            <a:ext cx="3714750" cy="500379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E803478-4C19-825F-B2F8-088EFE765E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5708" y="1582738"/>
            <a:ext cx="3714750" cy="500379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671E66E-6F6B-5672-18D9-91EFD4B72BA6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044F6A5-FD84-88F8-A004-7DAA95D3F8E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646D952-E818-2D98-25AD-EFBD5C6C6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38" y="482400"/>
            <a:ext cx="1373657" cy="9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695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8E6AB93-CB13-A128-64E7-DA6B382857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1413" y="1582739"/>
            <a:ext cx="5699125" cy="2379662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E803478-4C19-825F-B2F8-088EFE765E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5708" y="1582739"/>
            <a:ext cx="5693292" cy="2379662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9E78E1D2-7FED-5407-640B-55C8835A24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21413" y="4220906"/>
            <a:ext cx="5699125" cy="2379662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155FD0D0-704B-8B25-E04C-35CAF2B23A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5708" y="4220906"/>
            <a:ext cx="5693292" cy="2379662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0A4142C1-A606-E471-3A94-58C6F51E59C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9874" y="1884931"/>
            <a:ext cx="5700713" cy="1782957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D98CE34D-799A-7B22-0395-B3CDB2796F7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25831" y="1884931"/>
            <a:ext cx="5700713" cy="1782957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C10A69D0-2D2A-087F-7A2C-B1C8C55E792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69874" y="4516920"/>
            <a:ext cx="5700713" cy="1782957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792742C7-2EC7-0A2F-1CF1-C605B91D6C5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25831" y="4516920"/>
            <a:ext cx="5700713" cy="1782957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9656DA2-237E-B86C-7003-A6C5D492BC2F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D7D2A3-40C6-2F01-B1E1-A44D36B183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38" y="482400"/>
            <a:ext cx="1373657" cy="99683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6DAF3-B1F8-4970-B024-888A72F49B3B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6649381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8E6AB93-CB13-A128-64E7-DA6B382857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1413" y="1582739"/>
            <a:ext cx="5699125" cy="2379662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E803478-4C19-825F-B2F8-088EFE765E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5708" y="1582739"/>
            <a:ext cx="5693292" cy="2379662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9E78E1D2-7FED-5407-640B-55C8835A24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21413" y="4220906"/>
            <a:ext cx="5699125" cy="2379662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155FD0D0-704B-8B25-E04C-35CAF2B23A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5708" y="4220906"/>
            <a:ext cx="5693292" cy="2379662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7F5FA8-F3E1-3662-9B48-D94F3EE7063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7284EE-CCD7-A382-C7C6-A652B85AF9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38" y="482400"/>
            <a:ext cx="1373657" cy="99683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39772-0127-2473-4F54-A943169DEEE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40198697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ED88-DBBE-D26D-685A-6D513942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26" y="5273675"/>
            <a:ext cx="5691174" cy="1312863"/>
          </a:xfrm>
        </p:spPr>
        <p:txBody>
          <a:bodyPr bIns="4680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8E6AB93-CB13-A128-64E7-DA6B382857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1413" y="1582738"/>
            <a:ext cx="5699125" cy="338467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E803478-4C19-825F-B2F8-088EFE765E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5708" y="1582738"/>
            <a:ext cx="5693292" cy="338467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93D05AA-95BB-39D4-9BDF-D56796BA3C3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21414" y="5273675"/>
            <a:ext cx="5691174" cy="1312863"/>
          </a:xfrm>
        </p:spPr>
        <p:txBody>
          <a:bodyPr bIns="4680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416A80-8EED-2FFA-0D08-2D019408CF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38" y="482400"/>
            <a:ext cx="1373657" cy="99683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36CEF43-1872-6151-936A-96CF67A6324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37CF52-325D-5D0F-C405-AB747470689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6513057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ED88-DBBE-D26D-685A-6D513942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26" y="5273675"/>
            <a:ext cx="5691174" cy="1312863"/>
          </a:xfrm>
        </p:spPr>
        <p:txBody>
          <a:bodyPr bIns="4680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8E6AB93-CB13-A128-64E7-DA6B382857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1413" y="1582738"/>
            <a:ext cx="5699125" cy="338467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E803478-4C19-825F-B2F8-088EFE765E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5708" y="1582738"/>
            <a:ext cx="5693292" cy="338467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93D05AA-95BB-39D4-9BDF-D56796BA3C3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21414" y="5273675"/>
            <a:ext cx="5691174" cy="1312863"/>
          </a:xfrm>
        </p:spPr>
        <p:txBody>
          <a:bodyPr bIns="4680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416A80-8EED-2FFA-0D08-2D019408CF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38" y="482400"/>
            <a:ext cx="1373657" cy="996836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B4D03E56-CD5D-D698-C699-43E8C04D48F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9874" y="2491646"/>
            <a:ext cx="5700713" cy="1566863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1DC12313-666F-3529-CC9D-ECFA5FE131A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29856" y="2491646"/>
            <a:ext cx="5700713" cy="1566863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6F973AB-8AFC-E803-F02F-7233522DDD8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5606BF2-F45F-A346-1AE7-B6B41FAE732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1441873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ED88-DBBE-D26D-685A-6D513942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26" y="5273675"/>
            <a:ext cx="3706799" cy="1312863"/>
          </a:xfrm>
        </p:spPr>
        <p:txBody>
          <a:bodyPr bIns="3600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D8051-103E-623F-65DA-746959C3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C184-B0B8-9142-847F-E6E9C55BC93B}" type="slidenum">
              <a:rPr lang="en-AT" smtClean="0"/>
              <a:t>‹Nr.›</a:t>
            </a:fld>
            <a:endParaRPr lang="en-AT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CF00D0-713D-14C2-252C-40C525581F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5788" y="1582738"/>
            <a:ext cx="3714750" cy="338467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8E6AB93-CB13-A128-64E7-DA6B382857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8625" y="1582738"/>
            <a:ext cx="3714750" cy="338467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E803478-4C19-825F-B2F8-088EFE765E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5708" y="1582738"/>
            <a:ext cx="3714750" cy="338467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93D05AA-95BB-39D4-9BDF-D56796BA3C3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42326" y="5273675"/>
            <a:ext cx="3706799" cy="1312863"/>
          </a:xfrm>
        </p:spPr>
        <p:txBody>
          <a:bodyPr bIns="4680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942A685-9653-2435-CDF4-AAA4821DB1C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212994" y="5273675"/>
            <a:ext cx="3706799" cy="1312863"/>
          </a:xfrm>
        </p:spPr>
        <p:txBody>
          <a:bodyPr bIns="4680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053EA9-78E1-63D0-95D8-658FCD0024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38" y="482400"/>
            <a:ext cx="1373657" cy="996836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4FA261B2-99F4-9C66-7F58-7F5CA1D14E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9874" y="2491646"/>
            <a:ext cx="3714751" cy="1566863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0646545-BB24-47D3-FF62-95DB92BD5EE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23792" y="2491646"/>
            <a:ext cx="3714751" cy="1566863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3A9949D2-833F-A5F4-09BB-8CB9BB8B173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05440" y="2491646"/>
            <a:ext cx="3714751" cy="1566863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AC04EB7-8D2B-DBBF-FFA9-31039E3E451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8701041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ED88-DBBE-D26D-685A-6D513942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26" y="5273675"/>
            <a:ext cx="3706799" cy="1312863"/>
          </a:xfrm>
        </p:spPr>
        <p:txBody>
          <a:bodyPr bIns="4680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CF00D0-713D-14C2-252C-40C525581F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5788" y="1582738"/>
            <a:ext cx="3714750" cy="338467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8E6AB93-CB13-A128-64E7-DA6B382857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8625" y="1582738"/>
            <a:ext cx="3714750" cy="338467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E803478-4C19-825F-B2F8-088EFE765E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5708" y="1582738"/>
            <a:ext cx="3714750" cy="3384679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93D05AA-95BB-39D4-9BDF-D56796BA3C3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42326" y="5273675"/>
            <a:ext cx="3706799" cy="1312863"/>
          </a:xfrm>
        </p:spPr>
        <p:txBody>
          <a:bodyPr bIns="4680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942A685-9653-2435-CDF4-AAA4821DB1C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212994" y="5273675"/>
            <a:ext cx="3706799" cy="1312863"/>
          </a:xfrm>
        </p:spPr>
        <p:txBody>
          <a:bodyPr bIns="4680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053EA9-78E1-63D0-95D8-658FCD0024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38" y="482400"/>
            <a:ext cx="1373657" cy="996836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493EC9-AA83-8558-E543-FFE99F5D357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4CF0AB9-FCFA-0BE7-0FE0-356BCB387C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4128898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CF00D0-713D-14C2-252C-40C525581F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9875" y="1582738"/>
            <a:ext cx="3714750" cy="2376487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71ED698-6AA1-8289-0537-BA79D0CF71A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9875" y="2279714"/>
            <a:ext cx="3714750" cy="982534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BFDAEB81-7E92-EC79-BE82-1F9DA9D801F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69875" y="4221088"/>
            <a:ext cx="3714750" cy="2376487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40" name="Text Placeholder 20">
            <a:extLst>
              <a:ext uri="{FF2B5EF4-FFF2-40B4-BE49-F238E27FC236}">
                <a16:creationId xmlns:a16="http://schemas.microsoft.com/office/drawing/2014/main" id="{28D605B8-F8E2-BF9C-7ADB-8572AA022F3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69875" y="4918064"/>
            <a:ext cx="3714750" cy="982534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1" name="Picture Placeholder 9">
            <a:extLst>
              <a:ext uri="{FF2B5EF4-FFF2-40B4-BE49-F238E27FC236}">
                <a16:creationId xmlns:a16="http://schemas.microsoft.com/office/drawing/2014/main" id="{EB7370FB-92A6-5C91-5B3B-9BC019BD4EC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38625" y="1582738"/>
            <a:ext cx="3714750" cy="2376487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42" name="Text Placeholder 20">
            <a:extLst>
              <a:ext uri="{FF2B5EF4-FFF2-40B4-BE49-F238E27FC236}">
                <a16:creationId xmlns:a16="http://schemas.microsoft.com/office/drawing/2014/main" id="{FE61AFFA-D4FF-078E-4708-592C8529A48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38625" y="2279714"/>
            <a:ext cx="3714750" cy="982534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3" name="Picture Placeholder 9">
            <a:extLst>
              <a:ext uri="{FF2B5EF4-FFF2-40B4-BE49-F238E27FC236}">
                <a16:creationId xmlns:a16="http://schemas.microsoft.com/office/drawing/2014/main" id="{9FD13088-1C52-D5FD-6DFA-C461F077854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238625" y="4221088"/>
            <a:ext cx="3714750" cy="2376487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44" name="Text Placeholder 20">
            <a:extLst>
              <a:ext uri="{FF2B5EF4-FFF2-40B4-BE49-F238E27FC236}">
                <a16:creationId xmlns:a16="http://schemas.microsoft.com/office/drawing/2014/main" id="{883BA733-A1EE-0AAE-003A-F3E141660F1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238625" y="4918064"/>
            <a:ext cx="3714750" cy="982534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5" name="Picture Placeholder 9">
            <a:extLst>
              <a:ext uri="{FF2B5EF4-FFF2-40B4-BE49-F238E27FC236}">
                <a16:creationId xmlns:a16="http://schemas.microsoft.com/office/drawing/2014/main" id="{378C0C50-8FBE-5D4B-0779-907334BF0E5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202766" y="1582738"/>
            <a:ext cx="3714750" cy="2376487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46" name="Text Placeholder 20">
            <a:extLst>
              <a:ext uri="{FF2B5EF4-FFF2-40B4-BE49-F238E27FC236}">
                <a16:creationId xmlns:a16="http://schemas.microsoft.com/office/drawing/2014/main" id="{DD131021-F33A-F9F2-F5A5-DACC309FBA0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202766" y="2279714"/>
            <a:ext cx="3714750" cy="982534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7CFB7638-1ECC-F475-2500-28C796971602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202766" y="4221088"/>
            <a:ext cx="3714750" cy="2376487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48" name="Text Placeholder 20">
            <a:extLst>
              <a:ext uri="{FF2B5EF4-FFF2-40B4-BE49-F238E27FC236}">
                <a16:creationId xmlns:a16="http://schemas.microsoft.com/office/drawing/2014/main" id="{C642B090-5E5F-311F-C393-AE0C1535AE6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202766" y="4918064"/>
            <a:ext cx="3714750" cy="982534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D85D2C-3BB8-1456-238A-8CB1FD2E19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38" y="482400"/>
            <a:ext cx="1373657" cy="99683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5E3CB-B557-A630-4904-03B95E9E20E6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BCA099-DA28-79EC-BEFA-2336A0E65FEF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1801619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420784"/>
            <a:ext cx="7679775" cy="50666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ED88-DBBE-D26D-685A-6D513942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00" y="1587501"/>
            <a:ext cx="7675549" cy="4999038"/>
          </a:xfrm>
        </p:spPr>
        <p:txBody>
          <a:bodyPr bIns="46800">
            <a:noAutofit/>
          </a:bodyPr>
          <a:lstStyle>
            <a:lvl1pPr marL="180975" indent="-180975">
              <a:lnSpc>
                <a:spcPct val="90000"/>
              </a:lnSpc>
              <a:buFont typeface="System Font Regular"/>
              <a:buChar char="⎼"/>
              <a:tabLst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74688" indent="-217488">
              <a:lnSpc>
                <a:spcPct val="90000"/>
              </a:lnSpc>
              <a:buFont typeface="System Font Regular"/>
              <a:buChar char="⎼"/>
              <a:tabLst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lnSpc>
                <a:spcPct val="90000"/>
              </a:lnSpc>
              <a:buFont typeface="System Font Regular"/>
              <a:buChar char="⎼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57350" indent="-285750">
              <a:lnSpc>
                <a:spcPct val="90000"/>
              </a:lnSpc>
              <a:buFont typeface="System Font Regular"/>
              <a:buChar char="⎼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114550" indent="-285750">
              <a:lnSpc>
                <a:spcPct val="90000"/>
              </a:lnSpc>
              <a:buFont typeface="System Font Regular"/>
              <a:buChar char="⎼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10CEB764-DF0D-2BA4-9A02-72464F7979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5788" y="269875"/>
            <a:ext cx="3714750" cy="6316662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265D3C4-DBE5-5C03-D344-73CAFF2554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41FE5A7-D60F-1D2E-A0FD-746F576E42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1364136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588" y="420784"/>
            <a:ext cx="7679775" cy="50666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D8051-103E-623F-65DA-746959C3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C184-B0B8-9142-847F-E6E9C55BC93B}" type="slidenum">
              <a:rPr lang="en-AT" smtClean="0"/>
              <a:t>‹Nr.›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61FAF6-F654-A422-CFAC-A3F601798BB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237038" y="273600"/>
            <a:ext cx="3711575" cy="153888"/>
          </a:xfrm>
        </p:spPr>
        <p:txBody>
          <a:bodyPr lIns="54000"/>
          <a:lstStyle/>
          <a:p>
            <a:endParaRPr lang="en-AT" dirty="0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10CEB764-DF0D-2BA4-9A02-72464F7979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9875" y="269875"/>
            <a:ext cx="3714750" cy="6316662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9B41ED-02AA-3550-4693-C06603E58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038" y="1587501"/>
            <a:ext cx="7675549" cy="4999038"/>
          </a:xfrm>
        </p:spPr>
        <p:txBody>
          <a:bodyPr bIns="46800">
            <a:noAutofit/>
          </a:bodyPr>
          <a:lstStyle>
            <a:lvl1pPr marL="180975" indent="-180975">
              <a:lnSpc>
                <a:spcPct val="90000"/>
              </a:lnSpc>
              <a:buFont typeface="System Font Regular"/>
              <a:buChar char="⎼"/>
              <a:tabLst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74688" indent="-217488">
              <a:lnSpc>
                <a:spcPct val="90000"/>
              </a:lnSpc>
              <a:buFont typeface="System Font Regular"/>
              <a:buChar char="⎼"/>
              <a:tabLst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lnSpc>
                <a:spcPct val="90000"/>
              </a:lnSpc>
              <a:buFont typeface="System Font Regular"/>
              <a:buChar char="⎼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57350" indent="-285750">
              <a:lnSpc>
                <a:spcPct val="90000"/>
              </a:lnSpc>
              <a:buFont typeface="System Font Regular"/>
              <a:buChar char="⎼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114550" indent="-285750">
              <a:lnSpc>
                <a:spcPct val="90000"/>
              </a:lnSpc>
              <a:buFont typeface="System Font Regular"/>
              <a:buChar char="⎼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3564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 + BILD_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160A-441A-9362-B358-1F026ACD3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00" y="446400"/>
            <a:ext cx="5047424" cy="2240091"/>
          </a:xfrm>
        </p:spPr>
        <p:txBody>
          <a:bodyPr anchor="t" anchorCtr="0">
            <a:spAutoFit/>
          </a:bodyPr>
          <a:lstStyle>
            <a:lvl1pPr algn="l">
              <a:lnSpc>
                <a:spcPct val="85000"/>
              </a:lnSpc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296EE-6E14-2A7F-2FF2-16AEA8679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38" y="2903451"/>
            <a:ext cx="5053687" cy="934478"/>
          </a:xfrm>
        </p:spPr>
        <p:txBody>
          <a:bodyPr tIns="36000" bIns="3600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BFA7D-805D-B3FA-D149-CE6F144B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3600" y="6588000"/>
            <a:ext cx="1728238" cy="270000"/>
          </a:xfrm>
        </p:spPr>
        <p:txBody>
          <a:bodyPr wrap="none"/>
          <a:lstStyle>
            <a:lvl1pPr>
              <a:defRPr sz="1000" b="1" i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325BA30A-DB5E-2410-EB0E-C00D52A831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73713" y="5524500"/>
            <a:ext cx="6346825" cy="1800974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2700000" scaled="1"/>
          </a:gradFill>
        </p:spPr>
        <p:txBody>
          <a:bodyPr anchor="t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2305DDD2-0E35-DD95-C0EF-E8A9865BB0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3713" y="1582738"/>
            <a:ext cx="6346825" cy="3690937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2700000" scaled="1"/>
          </a:gradFill>
        </p:spPr>
        <p:txBody>
          <a:bodyPr anchor="t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AT" dirty="0"/>
          </a:p>
          <a:p>
            <a:endParaRPr lang="en-AT" dirty="0"/>
          </a:p>
          <a:p>
            <a:endParaRPr lang="en-AT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733D5CD4-B93F-5878-9CC8-BB5B0C31DE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91944" y="-544530"/>
            <a:ext cx="6346825" cy="1876443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2700000" scaled="1"/>
          </a:gradFill>
        </p:spPr>
        <p:txBody>
          <a:bodyPr anchor="b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AT" dirty="0"/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417392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420784"/>
            <a:ext cx="9664150" cy="50666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ED88-DBBE-D26D-685A-6D513942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01" y="1582739"/>
            <a:ext cx="5695400" cy="5003800"/>
          </a:xfrm>
        </p:spPr>
        <p:txBody>
          <a:bodyPr bIns="46800">
            <a:noAutofit/>
          </a:bodyPr>
          <a:lstStyle>
            <a:lvl1pPr marL="180975" indent="-180975">
              <a:lnSpc>
                <a:spcPct val="100000"/>
              </a:lnSpc>
              <a:spcAft>
                <a:spcPts val="0"/>
              </a:spcAft>
              <a:buFont typeface="System Font Regular"/>
              <a:buChar char="⎼"/>
              <a:tabLst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74688" indent="-217488">
              <a:lnSpc>
                <a:spcPct val="100000"/>
              </a:lnSpc>
              <a:spcAft>
                <a:spcPts val="0"/>
              </a:spcAft>
              <a:buFont typeface="System Font Regular"/>
              <a:buChar char="⎼"/>
              <a:tabLst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lnSpc>
                <a:spcPct val="90000"/>
              </a:lnSpc>
              <a:buFont typeface="System Font Regular"/>
              <a:buChar char="⎼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57350" indent="-285750">
              <a:lnSpc>
                <a:spcPct val="90000"/>
              </a:lnSpc>
              <a:buFont typeface="System Font Regular"/>
              <a:buChar char="⎼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114550" indent="-285750">
              <a:lnSpc>
                <a:spcPct val="90000"/>
              </a:lnSpc>
              <a:buFont typeface="System Font Regular"/>
              <a:buChar char="⎼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C9C54-A1DD-1562-BE3F-6B6220B300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38" y="482400"/>
            <a:ext cx="1373657" cy="99683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FC2993-3F08-3ADB-7172-8E50054FD1D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29856" y="1582738"/>
            <a:ext cx="5695400" cy="5003801"/>
          </a:xfrm>
        </p:spPr>
        <p:txBody>
          <a:bodyPr bIns="46800">
            <a:noAutofit/>
          </a:bodyPr>
          <a:lstStyle>
            <a:lvl1pPr marL="180975" indent="-180975">
              <a:lnSpc>
                <a:spcPct val="100000"/>
              </a:lnSpc>
              <a:buFont typeface="System Font Regular"/>
              <a:buChar char="⎼"/>
              <a:tabLst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74688" indent="-217488">
              <a:lnSpc>
                <a:spcPct val="100000"/>
              </a:lnSpc>
              <a:buFont typeface="System Font Regular"/>
              <a:buChar char="⎼"/>
              <a:tabLst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lnSpc>
                <a:spcPct val="90000"/>
              </a:lnSpc>
              <a:buFont typeface="System Font Regular"/>
              <a:buChar char="⎼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57350" indent="-285750">
              <a:lnSpc>
                <a:spcPct val="90000"/>
              </a:lnSpc>
              <a:buFont typeface="System Font Regular"/>
              <a:buChar char="⎼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114550" indent="-285750">
              <a:lnSpc>
                <a:spcPct val="90000"/>
              </a:lnSpc>
              <a:buFont typeface="System Font Regular"/>
              <a:buChar char="⎼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8F96A0C-B861-E9EC-FF0F-227A2D4EEE4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C6BE331-0D34-A283-8811-B0E481EFDB9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7155516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420784"/>
            <a:ext cx="5690320" cy="50666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ED88-DBBE-D26D-685A-6D513942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01" y="1582739"/>
            <a:ext cx="5695400" cy="5003800"/>
          </a:xfrm>
        </p:spPr>
        <p:txBody>
          <a:bodyPr bIns="46800">
            <a:noAutofit/>
          </a:bodyPr>
          <a:lstStyle>
            <a:lvl1pPr marL="180975" indent="-180975">
              <a:lnSpc>
                <a:spcPct val="100000"/>
              </a:lnSpc>
              <a:spcAft>
                <a:spcPts val="0"/>
              </a:spcAft>
              <a:buFont typeface="System Font Regular"/>
              <a:buChar char="⎼"/>
              <a:tabLst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74688" indent="-217488">
              <a:lnSpc>
                <a:spcPct val="100000"/>
              </a:lnSpc>
              <a:spcAft>
                <a:spcPts val="0"/>
              </a:spcAft>
              <a:buFont typeface="System Font Regular"/>
              <a:buChar char="⎼"/>
              <a:tabLst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lnSpc>
                <a:spcPct val="90000"/>
              </a:lnSpc>
              <a:buFont typeface="System Font Regular"/>
              <a:buChar char="⎼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57350" indent="-285750">
              <a:lnSpc>
                <a:spcPct val="90000"/>
              </a:lnSpc>
              <a:buFont typeface="System Font Regular"/>
              <a:buChar char="⎼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114550" indent="-285750">
              <a:lnSpc>
                <a:spcPct val="90000"/>
              </a:lnSpc>
              <a:buFont typeface="System Font Regular"/>
              <a:buChar char="⎼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C9C54-A1DD-1562-BE3F-6B6220B300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38" y="482400"/>
            <a:ext cx="1373657" cy="99683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FC2993-3F08-3ADB-7172-8E50054FD1D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1600" y="1582738"/>
            <a:ext cx="5695400" cy="5021261"/>
          </a:xfrm>
        </p:spPr>
        <p:txBody>
          <a:bodyPr bIns="46800">
            <a:noAutofit/>
          </a:bodyPr>
          <a:lstStyle>
            <a:lvl1pPr marL="180975" indent="-180975">
              <a:lnSpc>
                <a:spcPct val="100000"/>
              </a:lnSpc>
              <a:buFont typeface="System Font Regular"/>
              <a:buChar char="⎼"/>
              <a:tabLst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74688" indent="-217488">
              <a:lnSpc>
                <a:spcPct val="100000"/>
              </a:lnSpc>
              <a:buFont typeface="System Font Regular"/>
              <a:buChar char="⎼"/>
              <a:tabLst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lnSpc>
                <a:spcPct val="90000"/>
              </a:lnSpc>
              <a:buFont typeface="System Font Regular"/>
              <a:buChar char="⎼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57350" indent="-285750">
              <a:lnSpc>
                <a:spcPct val="90000"/>
              </a:lnSpc>
              <a:buFont typeface="System Font Regular"/>
              <a:buChar char="⎼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114550" indent="-285750">
              <a:lnSpc>
                <a:spcPct val="90000"/>
              </a:lnSpc>
              <a:buFont typeface="System Font Regular"/>
              <a:buChar char="⎼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83FEC6-9710-5EC6-38B9-45C5075D76DE}"/>
              </a:ext>
            </a:extLst>
          </p:cNvPr>
          <p:cNvCxnSpPr>
            <a:cxnSpLocks/>
          </p:cNvCxnSpPr>
          <p:nvPr userDrawn="1"/>
        </p:nvCxnSpPr>
        <p:spPr>
          <a:xfrm>
            <a:off x="6096000" y="426720"/>
            <a:ext cx="0" cy="6187440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39AB8540-C8B7-DF04-ED61-B1F7F0D04FF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31600" y="421200"/>
            <a:ext cx="4316095" cy="981735"/>
          </a:xfrm>
        </p:spPr>
        <p:txBody>
          <a:bodyPr wrap="square" tIns="72000" bIns="4680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i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EB339435-B604-77CE-3FC2-5BE822A2FCB3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EE19DA4-C3AD-E2C2-FE98-D03DA36E458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8559449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420784"/>
            <a:ext cx="7679775" cy="50666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10CEB764-DF0D-2BA4-9A02-72464F7979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5788" y="269875"/>
            <a:ext cx="3714750" cy="6316662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93324CA-6461-3FDD-B1C5-B0D6F6DCEF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0C907A7-C58D-FCA2-5E93-1B2CBCDBCE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7328843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CF00D0-713D-14C2-252C-40C525581F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9875" y="269875"/>
            <a:ext cx="11650663" cy="6316662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8263622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CF00D0-713D-14C2-252C-40C525581F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9875" y="275012"/>
            <a:ext cx="11650663" cy="6311525"/>
          </a:xfrm>
          <a:solidFill>
            <a:schemeClr val="tx1">
              <a:lumMod val="50000"/>
              <a:lumOff val="50000"/>
            </a:schemeClr>
          </a:solidFill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AT" dirty="0"/>
          </a:p>
          <a:p>
            <a:r>
              <a:rPr lang="en-AT" dirty="0"/>
              <a:t>Bild via Drag &amp; Drop hinzufügen</a:t>
            </a:r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EC22C4-8E45-A1BD-ACDD-D69EB1643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600" y="1582738"/>
            <a:ext cx="11642712" cy="3690937"/>
          </a:xfrm>
        </p:spPr>
        <p:txBody>
          <a:bodyPr wrap="none" lIns="72000" tIns="72000" rIns="72000" bIns="72000" anchor="ctr" anchorCtr="0">
            <a:noAutofit/>
          </a:bodyPr>
          <a:lstStyle>
            <a:lvl1pPr algn="ctr">
              <a:lnSpc>
                <a:spcPct val="100000"/>
              </a:lnSpc>
              <a:defRPr b="1" i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GB" dirty="0"/>
              <a:t>Click to edit Master title style.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9079705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CF00D0-713D-14C2-252C-40C525581F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9875" y="275013"/>
            <a:ext cx="11650663" cy="5254624"/>
          </a:xfrm>
          <a:solidFill>
            <a:schemeClr val="tx1">
              <a:lumMod val="50000"/>
              <a:lumOff val="50000"/>
            </a:schemeClr>
          </a:solidFill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AT" dirty="0"/>
          </a:p>
          <a:p>
            <a:r>
              <a:rPr lang="en-AT" dirty="0"/>
              <a:t>Bild via Drag &amp; Drop hinzufügen</a:t>
            </a:r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EC22C4-8E45-A1BD-ACDD-D69EB1643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600" y="5524500"/>
            <a:ext cx="11642712" cy="1062038"/>
          </a:xfrm>
        </p:spPr>
        <p:txBody>
          <a:bodyPr wrap="none" lIns="72000" tIns="72000" rIns="72000" bIns="72000" anchor="ctr" anchorCtr="0">
            <a:noAutofit/>
          </a:bodyPr>
          <a:lstStyle>
            <a:lvl1pPr algn="l">
              <a:lnSpc>
                <a:spcPct val="100000"/>
              </a:lnSpc>
              <a:defRPr b="1" i="0">
                <a:solidFill>
                  <a:schemeClr val="bg2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GB" dirty="0"/>
              <a:t>Click to edit Master title style.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5942953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F3B10-7625-15EA-3BC4-6E881C17102E}"/>
              </a:ext>
            </a:extLst>
          </p:cNvPr>
          <p:cNvSpPr/>
          <p:nvPr userDrawn="1"/>
        </p:nvSpPr>
        <p:spPr>
          <a:xfrm>
            <a:off x="269875" y="269874"/>
            <a:ext cx="11650663" cy="63166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EC22C4-8E45-A1BD-ACDD-D69EB1643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1582739"/>
            <a:ext cx="11642712" cy="3690936"/>
          </a:xfrm>
        </p:spPr>
        <p:txBody>
          <a:bodyPr wrap="none" lIns="72000" tIns="72000" rIns="72000" bIns="72000" anchor="ctr" anchorCtr="0">
            <a:noAutofit/>
          </a:bodyPr>
          <a:lstStyle>
            <a:lvl1pPr algn="ctr">
              <a:lnSpc>
                <a:spcPct val="100000"/>
              </a:lnSpc>
              <a:defRPr b="1" i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2946632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F3B10-7625-15EA-3BC4-6E881C17102E}"/>
              </a:ext>
            </a:extLst>
          </p:cNvPr>
          <p:cNvSpPr/>
          <p:nvPr userDrawn="1"/>
        </p:nvSpPr>
        <p:spPr>
          <a:xfrm>
            <a:off x="269875" y="269875"/>
            <a:ext cx="11650663" cy="5254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EC22C4-8E45-A1BD-ACDD-D69EB1643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5523660"/>
            <a:ext cx="11642712" cy="1062038"/>
          </a:xfrm>
        </p:spPr>
        <p:txBody>
          <a:bodyPr wrap="none" lIns="72000" tIns="72000" rIns="72000" bIns="72000" anchor="ctr" anchorCtr="0">
            <a:noAutofit/>
          </a:bodyPr>
          <a:lstStyle>
            <a:lvl1pPr algn="l">
              <a:lnSpc>
                <a:spcPct val="100000"/>
              </a:lnSpc>
              <a:defRPr b="1" i="0">
                <a:solidFill>
                  <a:schemeClr val="tx2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9216348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2DE2-5960-B887-EE28-4C1E72DA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ED88-DBBE-D26D-685A-6D513942B1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826" y="5273675"/>
            <a:ext cx="3706799" cy="250825"/>
          </a:xfrm>
        </p:spPr>
        <p:txBody>
          <a:bodyPr bIns="46800">
            <a:noAutofit/>
          </a:bodyPr>
          <a:lstStyle>
            <a:lvl1pPr marL="0" indent="0">
              <a:buNone/>
              <a:defRPr sz="1600" b="0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Name</a:t>
            </a:r>
            <a:endParaRPr lang="en-AT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CF00D0-713D-14C2-252C-40C525581FD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05788" y="1706307"/>
            <a:ext cx="3714750" cy="326111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AT" dirty="0"/>
              <a:t>Bild via Drag &amp; Drop hinzufügen</a:t>
            </a:r>
          </a:p>
          <a:p>
            <a:endParaRPr lang="en-AT" dirty="0"/>
          </a:p>
          <a:p>
            <a:endParaRPr lang="en-AT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8E6AB93-CB13-A128-64E7-DA6B382857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25" y="1706307"/>
            <a:ext cx="3714750" cy="326111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AT" dirty="0"/>
              <a:t>Bild via Drag &amp; Drop hinzufügen</a:t>
            </a:r>
          </a:p>
          <a:p>
            <a:endParaRPr lang="en-AT" dirty="0"/>
          </a:p>
          <a:p>
            <a:endParaRPr lang="en-AT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E803478-4C19-825F-B2F8-088EFE765EF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5708" y="1706307"/>
            <a:ext cx="3714750" cy="326111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AT" dirty="0"/>
              <a:t>Bild via Drag &amp; Drop hinzufügen</a:t>
            </a:r>
          </a:p>
          <a:p>
            <a:endParaRPr lang="en-AT" dirty="0"/>
          </a:p>
          <a:p>
            <a:endParaRPr lang="en-AT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FFB7AD-1AE0-BAB1-7DF9-D243BD237A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38" y="482400"/>
            <a:ext cx="1373657" cy="99683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CAF9A0D-B9C9-78BD-F29A-1CD84D8B57E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77622" y="5533417"/>
            <a:ext cx="3706799" cy="1053121"/>
          </a:xfrm>
        </p:spPr>
        <p:txBody>
          <a:bodyPr bIns="4680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 err="1"/>
              <a:t>Titel</a:t>
            </a:r>
            <a:endParaRPr lang="en-AT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DE87533-10C9-4904-60E8-FCE965031F70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254450" y="5273675"/>
            <a:ext cx="3706799" cy="250825"/>
          </a:xfrm>
        </p:spPr>
        <p:txBody>
          <a:bodyPr bIns="46800">
            <a:noAutofit/>
          </a:bodyPr>
          <a:lstStyle>
            <a:lvl1pPr marL="0" indent="0">
              <a:buNone/>
              <a:defRPr sz="1600" b="0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Name</a:t>
            </a:r>
            <a:endParaRPr lang="en-AT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E5E4F7E-288E-F868-176A-C1E4A11456E0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248068" y="5533417"/>
            <a:ext cx="3706799" cy="1053121"/>
          </a:xfrm>
        </p:spPr>
        <p:txBody>
          <a:bodyPr bIns="4680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 err="1"/>
              <a:t>Titel</a:t>
            </a:r>
            <a:endParaRPr lang="en-AT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34DAE0B-CC28-11DA-96BA-0BB6440C4664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215780" y="5273675"/>
            <a:ext cx="3706799" cy="250825"/>
          </a:xfrm>
        </p:spPr>
        <p:txBody>
          <a:bodyPr bIns="46800">
            <a:noAutofit/>
          </a:bodyPr>
          <a:lstStyle>
            <a:lvl1pPr marL="0" indent="0">
              <a:buNone/>
              <a:defRPr sz="1600" b="0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Name</a:t>
            </a:r>
            <a:endParaRPr lang="en-AT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CBE7E36-09B1-1333-08AB-9DFECF7B3ED7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8209398" y="5533417"/>
            <a:ext cx="3706799" cy="1053121"/>
          </a:xfrm>
        </p:spPr>
        <p:txBody>
          <a:bodyPr bIns="4680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 err="1"/>
              <a:t>Titel</a:t>
            </a:r>
            <a:endParaRPr lang="en-AT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ED6008A-67BB-F72F-0CF3-1B5F75E2FF2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919305C-98D6-0147-CE3E-A77E67F23EC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8465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_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160A-441A-9362-B358-1F026ACD3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599" y="446400"/>
            <a:ext cx="9914975" cy="827397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5000"/>
              </a:lnSpc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296EE-6E14-2A7F-2FF2-16AEA8679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38" y="2903451"/>
            <a:ext cx="9661612" cy="503590"/>
          </a:xfrm>
        </p:spPr>
        <p:txBody>
          <a:bodyPr wrap="square" tIns="36000" bIns="3600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BFA7D-805D-B3FA-D149-CE6F144B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3600" y="6588000"/>
            <a:ext cx="1728238" cy="270000"/>
          </a:xfrm>
        </p:spPr>
        <p:txBody>
          <a:bodyPr wrap="none"/>
          <a:lstStyle>
            <a:lvl1pPr>
              <a:defRPr sz="1000" b="1" i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83242-E2CB-4036-EDDC-ABBF70BC4D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38" y="482400"/>
            <a:ext cx="1373657" cy="9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86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160A-441A-9362-B358-1F026ACD3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00" y="446400"/>
            <a:ext cx="11650664" cy="827397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5000"/>
              </a:lnSpc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296EE-6E14-2A7F-2FF2-16AEA8679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600" y="1582738"/>
            <a:ext cx="11644400" cy="648886"/>
          </a:xfrm>
        </p:spPr>
        <p:txBody>
          <a:bodyPr wrap="square" tIns="36000" bIns="36000">
            <a:spAutoFit/>
          </a:bodyPr>
          <a:lstStyle>
            <a:lvl1pPr marL="449263" indent="-449263" algn="l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System Font Regular"/>
              <a:buChar char="⎼"/>
              <a:tabLst/>
              <a:defRPr sz="3600" b="0" i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BFA7D-805D-B3FA-D149-CE6F144B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3600" y="6586538"/>
            <a:ext cx="1728238" cy="271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6C184-B0B8-9142-847F-E6E9C55BC93B}" type="slidenum">
              <a:rPr lang="en-AT" smtClean="0"/>
              <a:pPr/>
              <a:t>‹Nr.›</a:t>
            </a:fld>
            <a:endParaRPr lang="en-AT"/>
          </a:p>
        </p:txBody>
      </p:sp>
      <p:pic>
        <p:nvPicPr>
          <p:cNvPr id="8" name="Picture 7" descr="A white card with blue text&#10;&#10;Description automatically generated">
            <a:extLst>
              <a:ext uri="{FF2B5EF4-FFF2-40B4-BE49-F238E27FC236}">
                <a16:creationId xmlns:a16="http://schemas.microsoft.com/office/drawing/2014/main" id="{8EA5883F-E76F-D52E-EC44-82286E1A6C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5025" y="482400"/>
            <a:ext cx="1375200" cy="99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27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BILD + AUSSAGE_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160A-441A-9362-B358-1F026ACD3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2293" y="446400"/>
            <a:ext cx="5951537" cy="1533744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5000"/>
              </a:lnSpc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296EE-6E14-2A7F-2FF2-16AEA8679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0800" y="2903451"/>
            <a:ext cx="7673966" cy="503590"/>
          </a:xfrm>
        </p:spPr>
        <p:txBody>
          <a:bodyPr wrap="square" tIns="36000" bIns="3600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AD9FD32-8A12-EB4C-DC65-09747A8C5F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9876" y="269875"/>
            <a:ext cx="3714750" cy="6316663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2700000" scaled="1"/>
          </a:gradFill>
        </p:spPr>
        <p:txBody>
          <a:bodyPr anchor="t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BFA7D-805D-B3FA-D149-CE6F144B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3600" y="6586538"/>
            <a:ext cx="1728238" cy="27146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  <p:pic>
        <p:nvPicPr>
          <p:cNvPr id="4" name="Picture 3" descr="A white card with blue text&#10;&#10;Description automatically generated">
            <a:extLst>
              <a:ext uri="{FF2B5EF4-FFF2-40B4-BE49-F238E27FC236}">
                <a16:creationId xmlns:a16="http://schemas.microsoft.com/office/drawing/2014/main" id="{BD0E7AF6-D773-B7A9-948B-CD3EBF8CBD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5025" y="482400"/>
            <a:ext cx="1375200" cy="997956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358104F-3B8E-7B2F-DACB-9BC09DDFAF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241800" y="273600"/>
            <a:ext cx="3711575" cy="153888"/>
          </a:xfrm>
        </p:spPr>
        <p:txBody>
          <a:bodyPr lIns="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361449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8C8589-5CD7-52D4-75F9-ED71909C3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420784"/>
            <a:ext cx="11642712" cy="506668"/>
          </a:xfrm>
          <a:prstGeom prst="rect">
            <a:avLst/>
          </a:prstGeom>
        </p:spPr>
        <p:txBody>
          <a:bodyPr vert="horz" lIns="36000" tIns="72000" rIns="91440" bIns="45720" rtlCol="0" anchor="t" anchorCtr="0">
            <a:spAutoFit/>
          </a:bodyPr>
          <a:lstStyle/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BBF8D-112D-1168-E202-C9E83B8F5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600" y="1590689"/>
            <a:ext cx="7675549" cy="4351338"/>
          </a:xfrm>
          <a:prstGeom prst="rect">
            <a:avLst/>
          </a:prstGeom>
        </p:spPr>
        <p:txBody>
          <a:bodyPr vert="horz" lIns="36000" tIns="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4C268-55C2-4EEC-DCB8-929CDDCD5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37038" y="273600"/>
            <a:ext cx="1731962" cy="153888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l">
              <a:defRPr sz="1000" b="1" i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fld id="{93DFC0A5-444C-4A4B-BE56-D3FF6EFBBB41}" type="datetime3">
              <a:rPr lang="en-US" smtClean="0"/>
              <a:pPr/>
              <a:t>27 October 2025</a:t>
            </a:fld>
            <a:endParaRPr lang="en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3A9B0-D32E-8942-7DA9-183A038E4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3050" y="6586538"/>
            <a:ext cx="1728788" cy="271462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 b="1" i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fld id="{4DC6C184-B0B8-9142-847F-E6E9C55BC93B}" type="slidenum">
              <a:rPr lang="en-AT" smtClean="0"/>
              <a:pPr/>
              <a:t>‹Nr.›</a:t>
            </a:fld>
            <a:endParaRPr lang="en-A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0BECD-4279-1283-DFB7-9D7A68213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050" y="273600"/>
            <a:ext cx="3711575" cy="153888"/>
          </a:xfrm>
          <a:prstGeom prst="rect">
            <a:avLst/>
          </a:prstGeom>
        </p:spPr>
        <p:txBody>
          <a:bodyPr vert="horz" wrap="square" lIns="54000" tIns="0" rIns="0" bIns="0" rtlCol="0" anchor="ctr">
            <a:spAutoFit/>
          </a:bodyPr>
          <a:lstStyle>
            <a:lvl1pPr algn="l">
              <a:defRPr sz="1000" b="1" i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49421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9" r:id="rId2"/>
    <p:sldLayoutId id="2147483749" r:id="rId3"/>
    <p:sldLayoutId id="2147483710" r:id="rId4"/>
    <p:sldLayoutId id="2147483696" r:id="rId5"/>
    <p:sldLayoutId id="2147483751" r:id="rId6"/>
    <p:sldLayoutId id="2147483715" r:id="rId7"/>
    <p:sldLayoutId id="2147483676" r:id="rId8"/>
    <p:sldLayoutId id="2147483718" r:id="rId9"/>
    <p:sldLayoutId id="2147483704" r:id="rId10"/>
    <p:sldLayoutId id="2147483720" r:id="rId11"/>
    <p:sldLayoutId id="2147483753" r:id="rId12"/>
    <p:sldLayoutId id="2147483721" r:id="rId13"/>
    <p:sldLayoutId id="2147483747" r:id="rId14"/>
    <p:sldLayoutId id="2147483723" r:id="rId15"/>
    <p:sldLayoutId id="2147483725" r:id="rId16"/>
    <p:sldLayoutId id="2147483727" r:id="rId17"/>
    <p:sldLayoutId id="2147483684" r:id="rId18"/>
    <p:sldLayoutId id="2147483728" r:id="rId19"/>
    <p:sldLayoutId id="2147483729" r:id="rId20"/>
    <p:sldLayoutId id="2147483732" r:id="rId21"/>
    <p:sldLayoutId id="2147483733" r:id="rId22"/>
    <p:sldLayoutId id="2147483735" r:id="rId23"/>
    <p:sldLayoutId id="2147483736" r:id="rId24"/>
    <p:sldLayoutId id="2147483686" r:id="rId25"/>
    <p:sldLayoutId id="2147483740" r:id="rId26"/>
    <p:sldLayoutId id="2147483742" r:id="rId27"/>
    <p:sldLayoutId id="2147483738" r:id="rId28"/>
    <p:sldLayoutId id="2147483739" r:id="rId29"/>
    <p:sldLayoutId id="2147483706" r:id="rId30"/>
    <p:sldLayoutId id="2147483750" r:id="rId31"/>
    <p:sldLayoutId id="2147483708" r:id="rId32"/>
    <p:sldLayoutId id="2147483712" r:id="rId33"/>
    <p:sldLayoutId id="2147483752" r:id="rId34"/>
    <p:sldLayoutId id="2147483716" r:id="rId35"/>
    <p:sldLayoutId id="2147483662" r:id="rId36"/>
    <p:sldLayoutId id="2147483703" r:id="rId37"/>
    <p:sldLayoutId id="2147483719" r:id="rId38"/>
    <p:sldLayoutId id="2147483754" r:id="rId39"/>
    <p:sldLayoutId id="2147483650" r:id="rId40"/>
    <p:sldLayoutId id="2147483726" r:id="rId41"/>
    <p:sldLayoutId id="2147483746" r:id="rId42"/>
    <p:sldLayoutId id="2147483724" r:id="rId43"/>
    <p:sldLayoutId id="2147483722" r:id="rId44"/>
    <p:sldLayoutId id="2147483666" r:id="rId45"/>
    <p:sldLayoutId id="2147483695" r:id="rId46"/>
    <p:sldLayoutId id="2147483672" r:id="rId47"/>
    <p:sldLayoutId id="2147483730" r:id="rId48"/>
    <p:sldLayoutId id="2147483671" r:id="rId49"/>
    <p:sldLayoutId id="2147483734" r:id="rId50"/>
    <p:sldLayoutId id="2147483690" r:id="rId51"/>
    <p:sldLayoutId id="2147483689" r:id="rId52"/>
    <p:sldLayoutId id="2147483661" r:id="rId53"/>
    <p:sldLayoutId id="2147483737" r:id="rId54"/>
    <p:sldLayoutId id="2147483660" r:id="rId55"/>
    <p:sldLayoutId id="2147483741" r:id="rId56"/>
    <p:sldLayoutId id="2147483664" r:id="rId57"/>
    <p:sldLayoutId id="2147483691" r:id="rId58"/>
    <p:sldLayoutId id="2147483743" r:id="rId59"/>
    <p:sldLayoutId id="2147483744" r:id="rId60"/>
    <p:sldLayoutId id="2147483745" r:id="rId61"/>
    <p:sldLayoutId id="2147483748" r:id="rId62"/>
    <p:sldLayoutId id="2147483663" r:id="rId63"/>
    <p:sldLayoutId id="2147483755" r:id="rId64"/>
    <p:sldLayoutId id="2147483700" r:id="rId65"/>
    <p:sldLayoutId id="2147483701" r:id="rId66"/>
    <p:sldLayoutId id="2147483705" r:id="rId67"/>
    <p:sldLayoutId id="2147483669" r:id="rId6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>
              <a:lumMod val="50000"/>
              <a:lumOff val="50000"/>
            </a:schemeClr>
          </a:solidFill>
          <a:latin typeface="Open Sans SemiBold" pitchFamily="2" charset="0"/>
          <a:ea typeface="Open Sans SemiBold" pitchFamily="2" charset="0"/>
          <a:cs typeface="Open Sans SemiBold" pitchFamily="2" charset="0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0"/>
        </a:spcBef>
        <a:buClr>
          <a:schemeClr val="tx1">
            <a:lumMod val="50000"/>
            <a:lumOff val="50000"/>
          </a:schemeClr>
        </a:buClr>
        <a:buFont typeface="System Font Regular"/>
        <a:buChar char="⎼"/>
        <a:tabLst/>
        <a:defRPr sz="2800" b="0" i="0" kern="1200">
          <a:solidFill>
            <a:schemeClr val="tx1">
              <a:lumMod val="50000"/>
              <a:lumOff val="50000"/>
            </a:schemeClr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  <a:lvl2pPr marL="803275" indent="-346075" algn="l" defTabSz="914400" rtl="0" eaLnBrk="1" latinLnBrk="0" hangingPunct="1">
        <a:lnSpc>
          <a:spcPct val="100000"/>
        </a:lnSpc>
        <a:spcBef>
          <a:spcPts val="0"/>
        </a:spcBef>
        <a:buClr>
          <a:schemeClr val="tx1">
            <a:lumMod val="50000"/>
            <a:lumOff val="50000"/>
          </a:schemeClr>
        </a:buClr>
        <a:buFont typeface="System Font Regular"/>
        <a:buChar char="⎼"/>
        <a:tabLst/>
        <a:defRPr sz="2400" b="0" i="0" kern="1200">
          <a:solidFill>
            <a:schemeClr val="tx1">
              <a:lumMod val="50000"/>
              <a:lumOff val="50000"/>
            </a:schemeClr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System Font Regular"/>
        <a:buChar char="⎼"/>
        <a:defRPr sz="2000" b="0" i="0" kern="1200">
          <a:solidFill>
            <a:schemeClr val="tx1">
              <a:lumMod val="50000"/>
              <a:lumOff val="50000"/>
            </a:schemeClr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System Font Regular"/>
        <a:buChar char="⎼"/>
        <a:defRPr sz="1800" b="0" i="0" kern="1200">
          <a:solidFill>
            <a:schemeClr val="tx1">
              <a:lumMod val="50000"/>
              <a:lumOff val="50000"/>
            </a:schemeClr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System Font Regular"/>
        <a:buChar char="⎼"/>
        <a:defRPr sz="1800" b="0" i="0" kern="1200">
          <a:solidFill>
            <a:schemeClr val="tx1">
              <a:lumMod val="50000"/>
              <a:lumOff val="50000"/>
            </a:schemeClr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170" userDrawn="1">
          <p15:clr>
            <a:srgbClr val="F26B43"/>
          </p15:clr>
        </p15:guide>
        <p15:guide id="4" pos="1261" userDrawn="1">
          <p15:clr>
            <a:srgbClr val="F26B43"/>
          </p15:clr>
        </p15:guide>
        <p15:guide id="5" pos="1419" userDrawn="1">
          <p15:clr>
            <a:srgbClr val="F26B43"/>
          </p15:clr>
        </p15:guide>
        <p15:guide id="6" pos="2510" userDrawn="1">
          <p15:clr>
            <a:srgbClr val="F26B43"/>
          </p15:clr>
        </p15:guide>
        <p15:guide id="7" pos="2669" userDrawn="1">
          <p15:clr>
            <a:srgbClr val="F26B43"/>
          </p15:clr>
        </p15:guide>
        <p15:guide id="8" pos="3760" userDrawn="1">
          <p15:clr>
            <a:srgbClr val="F26B43"/>
          </p15:clr>
        </p15:guide>
        <p15:guide id="9" pos="3919" userDrawn="1">
          <p15:clr>
            <a:srgbClr val="F26B43"/>
          </p15:clr>
        </p15:guide>
        <p15:guide id="10" pos="5010" userDrawn="1">
          <p15:clr>
            <a:srgbClr val="F26B43"/>
          </p15:clr>
        </p15:guide>
        <p15:guide id="11" pos="5169" userDrawn="1">
          <p15:clr>
            <a:srgbClr val="F26B43"/>
          </p15:clr>
        </p15:guide>
        <p15:guide id="12" pos="6260" userDrawn="1">
          <p15:clr>
            <a:srgbClr val="F26B43"/>
          </p15:clr>
        </p15:guide>
        <p15:guide id="13" pos="6418" userDrawn="1">
          <p15:clr>
            <a:srgbClr val="F26B43"/>
          </p15:clr>
        </p15:guide>
        <p15:guide id="14" pos="7509" userDrawn="1">
          <p15:clr>
            <a:srgbClr val="F26B43"/>
          </p15:clr>
        </p15:guide>
        <p15:guide id="15" orient="horz" userDrawn="1">
          <p15:clr>
            <a:srgbClr val="F26B43"/>
          </p15:clr>
        </p15:guide>
        <p15:guide id="16" orient="horz" pos="4320" userDrawn="1">
          <p15:clr>
            <a:srgbClr val="F26B43"/>
          </p15:clr>
        </p15:guide>
        <p15:guide id="17" orient="horz" pos="170" userDrawn="1">
          <p15:clr>
            <a:srgbClr val="F26B43"/>
          </p15:clr>
        </p15:guide>
        <p15:guide id="18" orient="horz" pos="839" userDrawn="1">
          <p15:clr>
            <a:srgbClr val="F26B43"/>
          </p15:clr>
        </p15:guide>
        <p15:guide id="19" orient="horz" pos="997" userDrawn="1">
          <p15:clr>
            <a:srgbClr val="F26B43"/>
          </p15:clr>
        </p15:guide>
        <p15:guide id="20" orient="horz" pos="1666" userDrawn="1">
          <p15:clr>
            <a:srgbClr val="F26B43"/>
          </p15:clr>
        </p15:guide>
        <p15:guide id="21" orient="horz" pos="1825" userDrawn="1">
          <p15:clr>
            <a:srgbClr val="F26B43"/>
          </p15:clr>
        </p15:guide>
        <p15:guide id="22" orient="horz" pos="2494" userDrawn="1">
          <p15:clr>
            <a:srgbClr val="F26B43"/>
          </p15:clr>
        </p15:guide>
        <p15:guide id="23" orient="horz" pos="2653" userDrawn="1">
          <p15:clr>
            <a:srgbClr val="F26B43"/>
          </p15:clr>
        </p15:guide>
        <p15:guide id="24" orient="horz" pos="3322" userDrawn="1">
          <p15:clr>
            <a:srgbClr val="F26B43"/>
          </p15:clr>
        </p15:guide>
        <p15:guide id="25" orient="horz" pos="3480" userDrawn="1">
          <p15:clr>
            <a:srgbClr val="F26B43"/>
          </p15:clr>
        </p15:guide>
        <p15:guide id="26" orient="horz" pos="41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hyperlink" Target="http://www.kaerntner-skipass.com/schulen" TargetMode="Externa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3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DCB49E22-C48A-257C-6EC7-3B849272B6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1999" cy="68579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36FF6-7456-54A0-DCDE-EF77F892E30D}"/>
              </a:ext>
            </a:extLst>
          </p:cNvPr>
          <p:cNvSpPr txBox="1"/>
          <p:nvPr/>
        </p:nvSpPr>
        <p:spPr>
          <a:xfrm>
            <a:off x="9937749" y="6189337"/>
            <a:ext cx="1981035" cy="397201"/>
          </a:xfrm>
          <a:prstGeom prst="rect">
            <a:avLst/>
          </a:prstGeom>
          <a:noFill/>
        </p:spPr>
        <p:txBody>
          <a:bodyPr wrap="square" tIns="36000" rIns="270000" bIns="144000">
            <a:spAutoFit/>
          </a:bodyPr>
          <a:lstStyle/>
          <a:p>
            <a:pPr algn="r"/>
            <a:r>
              <a:rPr lang="cs-CZ" sz="1400" b="1" i="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korutansko.com</a:t>
            </a:r>
            <a:endParaRPr lang="en-AT" sz="1400" b="0" i="0" dirty="0">
              <a:solidFill>
                <a:schemeClr val="bg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A0988DF6-0D2A-6115-295A-906B528C5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801140" y="121155"/>
            <a:ext cx="2254251" cy="163508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BD42C2B-469E-AE11-3BD9-C198D88F3861}"/>
              </a:ext>
            </a:extLst>
          </p:cNvPr>
          <p:cNvSpPr txBox="1"/>
          <p:nvPr/>
        </p:nvSpPr>
        <p:spPr>
          <a:xfrm>
            <a:off x="299154" y="870910"/>
            <a:ext cx="87385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400" b="1" dirty="0">
                <a:solidFill>
                  <a:schemeClr val="bg1"/>
                </a:solidFill>
              </a:rPr>
              <a:t>Zima 2025/2026</a:t>
            </a:r>
          </a:p>
          <a:p>
            <a:r>
              <a:rPr lang="de-AT" sz="2400" b="1" dirty="0">
                <a:solidFill>
                  <a:schemeClr val="bg1"/>
                </a:solidFill>
              </a:rPr>
              <a:t>Opening v </a:t>
            </a:r>
            <a:r>
              <a:rPr lang="de-AT" sz="2400" b="1" dirty="0" err="1">
                <a:solidFill>
                  <a:schemeClr val="bg1"/>
                </a:solidFill>
              </a:rPr>
              <a:t>Korutánsku</a:t>
            </a:r>
            <a:r>
              <a:rPr lang="de-AT" sz="2400" b="1" dirty="0">
                <a:solidFill>
                  <a:schemeClr val="bg1"/>
                </a:solidFill>
              </a:rPr>
              <a:t> – 10.10.2025 – </a:t>
            </a:r>
            <a:r>
              <a:rPr lang="de-AT" sz="2400" b="1" dirty="0" err="1">
                <a:solidFill>
                  <a:schemeClr val="bg1"/>
                </a:solidFill>
              </a:rPr>
              <a:t>Mölltaler</a:t>
            </a:r>
            <a:r>
              <a:rPr lang="de-AT" sz="2400" b="1" dirty="0">
                <a:solidFill>
                  <a:schemeClr val="bg1"/>
                </a:solidFill>
              </a:rPr>
              <a:t> Gletscher		 </a:t>
            </a:r>
            <a:r>
              <a:rPr lang="de-A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de-AT" sz="2400" b="1" dirty="0">
                <a:solidFill>
                  <a:schemeClr val="bg1"/>
                </a:solidFill>
              </a:rPr>
              <a:t>		</a:t>
            </a:r>
            <a:endParaRPr lang="en-AT" sz="2400" b="1" dirty="0">
              <a:solidFill>
                <a:schemeClr val="bg1"/>
              </a:solidFill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B5C7040F-1E8F-0846-8D31-FF0DF2D7E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801140" y="139596"/>
            <a:ext cx="2254251" cy="16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3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5435E-79C8-6C27-CA2A-34F20EF07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CFFFC-4810-5247-7DE9-8D3EE3BCE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420784"/>
            <a:ext cx="5947813" cy="549757"/>
          </a:xfrm>
        </p:spPr>
        <p:txBody>
          <a:bodyPr/>
          <a:lstStyle/>
          <a:p>
            <a:r>
              <a:rPr lang="sk-SK" noProof="0" dirty="0"/>
              <a:t>Korutánsko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C4A51-79DD-EA67-2F28-97EEFB34B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b="1" noProof="0" dirty="0">
                <a:solidFill>
                  <a:schemeClr val="tx1"/>
                </a:solidFill>
              </a:rPr>
              <a:t>Slnečná strana </a:t>
            </a:r>
            <a:r>
              <a:rPr lang="sk-SK" sz="2400" b="1" dirty="0">
                <a:solidFill>
                  <a:schemeClr val="tx1"/>
                </a:solidFill>
              </a:rPr>
              <a:t>Á</a:t>
            </a:r>
            <a:r>
              <a:rPr lang="sk-SK" sz="2400" b="1" noProof="0" dirty="0" err="1">
                <a:solidFill>
                  <a:schemeClr val="tx1"/>
                </a:solidFill>
              </a:rPr>
              <a:t>lp</a:t>
            </a:r>
            <a:endParaRPr lang="sk-SK" sz="2400" b="1" noProof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b="1" noProof="0" dirty="0">
                <a:solidFill>
                  <a:schemeClr val="tx1"/>
                </a:solidFill>
              </a:rPr>
              <a:t>O 100 hodín slnečného svitu viac</a:t>
            </a:r>
            <a:br>
              <a:rPr lang="sk-SK" sz="2400" b="1" dirty="0">
                <a:solidFill>
                  <a:schemeClr val="tx1"/>
                </a:solidFill>
              </a:rPr>
            </a:br>
            <a:r>
              <a:rPr lang="sk-SK" sz="2400" b="1" noProof="0" dirty="0">
                <a:solidFill>
                  <a:schemeClr val="tx1"/>
                </a:solidFill>
              </a:rPr>
              <a:t>než strediská na severnej strane Álp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4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4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4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4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4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4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4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chemeClr val="tx1"/>
                </a:solidFill>
              </a:rPr>
              <a:t>Od 14.12. 2025 v prevádzke 33 km dlhý vlakový tunel pod horou </a:t>
            </a:r>
            <a:r>
              <a:rPr lang="sk-SK" sz="2400" b="1" dirty="0" err="1">
                <a:solidFill>
                  <a:schemeClr val="tx1"/>
                </a:solidFill>
              </a:rPr>
              <a:t>Koralpe</a:t>
            </a:r>
            <a:endParaRPr lang="sk-SK" sz="24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400" b="1" noProof="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67C06-81C0-24B5-8CBA-A761B054CD5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DC6C184-B0B8-9142-847F-E6E9C55BC93B}" type="slidenum">
              <a:rPr lang="en-AT" smtClean="0"/>
              <a:pPr/>
              <a:t>2</a:t>
            </a:fld>
            <a:endParaRPr lang="en-AT" dirty="0"/>
          </a:p>
        </p:txBody>
      </p:sp>
      <p:pic>
        <p:nvPicPr>
          <p:cNvPr id="14" name="Graphic 18">
            <a:extLst>
              <a:ext uri="{FF2B5EF4-FFF2-40B4-BE49-F238E27FC236}">
                <a16:creationId xmlns:a16="http://schemas.microsoft.com/office/drawing/2014/main" id="{4C4F0A2A-DC1C-7244-D1BA-B2AF99C2C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839" y="2798778"/>
            <a:ext cx="4078380" cy="2316362"/>
          </a:xfrm>
          <a:prstGeom prst="rect">
            <a:avLst/>
          </a:prstGeom>
        </p:spPr>
      </p:pic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60D301EE-8D1A-E34C-C55A-A3819AE4AD9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8662" y="3442446"/>
            <a:ext cx="5519738" cy="3109955"/>
          </a:xfrm>
        </p:spPr>
      </p:pic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344B26BC-0D50-2213-BF55-703C4CC915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00800" y="198321"/>
            <a:ext cx="5519738" cy="3109955"/>
          </a:xfrm>
        </p:spPr>
      </p:pic>
    </p:spTree>
    <p:extLst>
      <p:ext uri="{BB962C8B-B14F-4D97-AF65-F5344CB8AC3E}">
        <p14:creationId xmlns:p14="http://schemas.microsoft.com/office/powerpoint/2010/main" val="3008774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27364-358C-A6F4-C6E9-CFAD8541D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F4F9D-6493-9AF4-DC74-1D88FBD44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420784"/>
            <a:ext cx="5947813" cy="549757"/>
          </a:xfrm>
        </p:spPr>
        <p:txBody>
          <a:bodyPr/>
          <a:lstStyle/>
          <a:p>
            <a:r>
              <a:rPr lang="sk-SK" dirty="0"/>
              <a:t>Lyžiarske strediská v Korutánsku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55BB6-F440-1574-AB3B-04F6EB3AC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b="1" noProof="0" dirty="0">
                <a:solidFill>
                  <a:schemeClr val="tx1"/>
                </a:solidFill>
              </a:rPr>
              <a:t>24 lyžiarskych stredísk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chemeClr val="tx1"/>
                </a:solidFill>
              </a:rPr>
              <a:t>Viac ako 800 km dobre upravených zjazdoviek s istotou snehu</a:t>
            </a:r>
            <a:r>
              <a:rPr lang="de-AT" sz="2400" b="1" dirty="0">
                <a:solidFill>
                  <a:schemeClr val="tx1"/>
                </a:solidFill>
              </a:rPr>
              <a:t> 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chemeClr val="tx1"/>
                </a:solidFill>
              </a:rPr>
              <a:t>1 </a:t>
            </a:r>
            <a:r>
              <a:rPr lang="sk-SK" sz="2400" b="1" dirty="0" err="1">
                <a:solidFill>
                  <a:schemeClr val="tx1"/>
                </a:solidFill>
              </a:rPr>
              <a:t>skipas</a:t>
            </a:r>
            <a:r>
              <a:rPr lang="sk-SK" sz="2400" b="1" dirty="0">
                <a:solidFill>
                  <a:schemeClr val="tx1"/>
                </a:solidFill>
              </a:rPr>
              <a:t> – </a:t>
            </a:r>
            <a:r>
              <a:rPr lang="sk-SK" sz="2400" b="1" dirty="0" err="1">
                <a:solidFill>
                  <a:schemeClr val="tx1"/>
                </a:solidFill>
              </a:rPr>
              <a:t>Kärntner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  <a:r>
              <a:rPr lang="sk-SK" sz="2400" b="1" dirty="0" err="1">
                <a:solidFill>
                  <a:schemeClr val="tx1"/>
                </a:solidFill>
              </a:rPr>
              <a:t>Skipass</a:t>
            </a:r>
            <a:endParaRPr lang="sk-SK" sz="24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b="1" noProof="0" dirty="0">
                <a:solidFill>
                  <a:schemeClr val="tx1"/>
                </a:solidFill>
              </a:rPr>
              <a:t>Platnosť skipasu od 1,5 dňa do 204 dní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chemeClr val="tx1"/>
                </a:solidFill>
              </a:rPr>
              <a:t>Regionálne </a:t>
            </a:r>
            <a:r>
              <a:rPr lang="sk-SK" sz="2400" b="1" dirty="0" err="1">
                <a:solidFill>
                  <a:schemeClr val="tx1"/>
                </a:solidFill>
              </a:rPr>
              <a:t>skipasy</a:t>
            </a:r>
            <a:r>
              <a:rPr lang="sk-SK" sz="2400" b="1" dirty="0">
                <a:solidFill>
                  <a:schemeClr val="tx1"/>
                </a:solidFill>
              </a:rPr>
              <a:t> so zahrnutými službami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b="1" dirty="0" err="1">
                <a:solidFill>
                  <a:schemeClr val="tx1"/>
                </a:solidFill>
              </a:rPr>
              <a:t>Investície</a:t>
            </a:r>
            <a:r>
              <a:rPr lang="pl-PL" sz="2400" b="1" dirty="0">
                <a:solidFill>
                  <a:schemeClr val="tx1"/>
                </a:solidFill>
              </a:rPr>
              <a:t> do </a:t>
            </a:r>
            <a:r>
              <a:rPr lang="pl-PL" sz="2400" b="1" dirty="0" err="1">
                <a:solidFill>
                  <a:schemeClr val="tx1"/>
                </a:solidFill>
              </a:rPr>
              <a:t>kvality</a:t>
            </a:r>
            <a:r>
              <a:rPr lang="pl-PL" sz="2400" b="1" dirty="0">
                <a:solidFill>
                  <a:schemeClr val="tx1"/>
                </a:solidFill>
              </a:rPr>
              <a:t> a </a:t>
            </a:r>
            <a:r>
              <a:rPr lang="pl-PL" sz="2400" b="1" dirty="0" err="1">
                <a:solidFill>
                  <a:schemeClr val="tx1"/>
                </a:solidFill>
              </a:rPr>
              <a:t>pohodlia</a:t>
            </a:r>
            <a:endParaRPr lang="sk-SK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k-SK" sz="2400" b="1" dirty="0">
                <a:solidFill>
                  <a:schemeClr val="tx1"/>
                </a:solidFill>
              </a:rPr>
              <a:t>               </a:t>
            </a:r>
            <a:r>
              <a:rPr lang="sk-SK" sz="2400" b="1" u="sng" dirty="0" err="1">
                <a:solidFill>
                  <a:schemeClr val="tx1"/>
                </a:solidFill>
              </a:rPr>
              <a:t>www.korutansko.com</a:t>
            </a:r>
            <a:endParaRPr lang="sk-SK" sz="24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k-SK" sz="2400" b="1" dirty="0">
                <a:solidFill>
                  <a:schemeClr val="tx1"/>
                </a:solidFill>
              </a:rPr>
              <a:t>	</a:t>
            </a:r>
            <a:r>
              <a:rPr lang="sk-SK" sz="2400" b="1" u="sng" dirty="0" err="1">
                <a:solidFill>
                  <a:schemeClr val="tx1"/>
                </a:solidFill>
              </a:rPr>
              <a:t>www.kaerntner-skipass.com</a:t>
            </a:r>
            <a:endParaRPr lang="sk-SK" sz="2400" b="1" u="sng" noProof="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9C1CC-7E88-B820-E071-B593BFEB969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DC6C184-B0B8-9142-847F-E6E9C55BC93B}" type="slidenum">
              <a:rPr lang="en-AT" smtClean="0"/>
              <a:pPr/>
              <a:t>3</a:t>
            </a:fld>
            <a:endParaRPr lang="en-AT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70F4B4-35C3-4495-B353-9675FB98BE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38" y="482400"/>
            <a:ext cx="1373657" cy="996836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5239A5B7-9E7D-476E-AEF3-F5800C31D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76238" y="482638"/>
            <a:ext cx="1373657" cy="996359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C717DF25-4F76-3761-E8F1-80C6471516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2" name="Bildplatzhalter 8">
            <a:extLst>
              <a:ext uri="{FF2B5EF4-FFF2-40B4-BE49-F238E27FC236}">
                <a16:creationId xmlns:a16="http://schemas.microsoft.com/office/drawing/2014/main" id="{951E3E72-5A0C-AD6D-ED2A-E347F1C544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2889" y="3520800"/>
            <a:ext cx="5607006" cy="3159124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2"/>
              </a:gs>
            </a:gsLst>
            <a:lin ang="5400000" scaled="1"/>
          </a:gradFill>
        </p:spPr>
      </p:pic>
      <p:pic>
        <p:nvPicPr>
          <p:cNvPr id="8" name="Bildplatzhalter 7" descr="Ein Bild, das Himmel, draußen, Wolke, Text enthält.&#10;&#10;KI-generierte Inhalte können fehlerhaft sein.">
            <a:extLst>
              <a:ext uri="{FF2B5EF4-FFF2-40B4-BE49-F238E27FC236}">
                <a16:creationId xmlns:a16="http://schemas.microsoft.com/office/drawing/2014/main" id="{C07F40D3-2116-1AF1-8E6F-AE330C0F1F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2886" y="178075"/>
            <a:ext cx="5607008" cy="3159125"/>
          </a:xfrm>
        </p:spPr>
      </p:pic>
    </p:spTree>
    <p:extLst>
      <p:ext uri="{BB962C8B-B14F-4D97-AF65-F5344CB8AC3E}">
        <p14:creationId xmlns:p14="http://schemas.microsoft.com/office/powerpoint/2010/main" val="65464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1BB3B-3B00-934C-2C78-A1F42D2F1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27130-2513-F93B-F56C-15DF1159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420784"/>
            <a:ext cx="5947813" cy="549757"/>
          </a:xfrm>
        </p:spPr>
        <p:txBody>
          <a:bodyPr/>
          <a:lstStyle/>
          <a:p>
            <a:r>
              <a:rPr lang="sk-SK" dirty="0"/>
              <a:t>Tréningové možnosti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A8ED2-9E2C-D0BE-1518-F7AA39F8F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chemeClr val="tx1"/>
                </a:solidFill>
              </a:rPr>
              <a:t>Lyžiarske výcviky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b="1" dirty="0" err="1">
                <a:solidFill>
                  <a:schemeClr val="tx1"/>
                </a:solidFill>
              </a:rPr>
              <a:t>Skipasy</a:t>
            </a:r>
            <a:r>
              <a:rPr lang="sk-SK" sz="2400" b="1" dirty="0">
                <a:solidFill>
                  <a:schemeClr val="tx1"/>
                </a:solidFill>
              </a:rPr>
              <a:t> pre školy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chemeClr val="tx1"/>
                </a:solidFill>
              </a:rPr>
              <a:t>Ubytovanie pre školské skupiny</a:t>
            </a:r>
          </a:p>
          <a:p>
            <a:pPr marL="0" indent="0">
              <a:buNone/>
            </a:pPr>
            <a:endParaRPr lang="sk-SK" sz="2400" b="1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sk-SK" sz="24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www.kaerntner-skipass.com/schulen</a:t>
            </a:r>
            <a:r>
              <a:rPr lang="sk-SK" sz="2400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sk-SK" sz="24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chemeClr val="tx1"/>
                </a:solidFill>
              </a:rPr>
              <a:t>Ubytovanie pre lyžiarske kluby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400" b="1" dirty="0" err="1">
                <a:solidFill>
                  <a:schemeClr val="tx1"/>
                </a:solidFill>
              </a:rPr>
              <a:t>Zoznam</a:t>
            </a:r>
            <a:r>
              <a:rPr lang="de-AT" sz="2400" b="1" dirty="0">
                <a:solidFill>
                  <a:schemeClr val="tx1"/>
                </a:solidFill>
              </a:rPr>
              <a:t> </a:t>
            </a:r>
            <a:r>
              <a:rPr lang="de-AT" sz="2400" b="1" dirty="0" err="1">
                <a:solidFill>
                  <a:schemeClr val="tx1"/>
                </a:solidFill>
              </a:rPr>
              <a:t>lyžiarskych</a:t>
            </a:r>
            <a:r>
              <a:rPr lang="de-AT" sz="2400" b="1" dirty="0">
                <a:solidFill>
                  <a:schemeClr val="tx1"/>
                </a:solidFill>
              </a:rPr>
              <a:t> </a:t>
            </a:r>
            <a:r>
              <a:rPr lang="de-AT" sz="2400" b="1" dirty="0" err="1">
                <a:solidFill>
                  <a:schemeClr val="tx1"/>
                </a:solidFill>
              </a:rPr>
              <a:t>stredísk</a:t>
            </a:r>
            <a:r>
              <a:rPr lang="de-AT" sz="2400" b="1" dirty="0">
                <a:solidFill>
                  <a:schemeClr val="tx1"/>
                </a:solidFill>
              </a:rPr>
              <a:t> </a:t>
            </a:r>
            <a:r>
              <a:rPr lang="de-AT" sz="2400" b="1" dirty="0" err="1">
                <a:solidFill>
                  <a:schemeClr val="tx1"/>
                </a:solidFill>
              </a:rPr>
              <a:t>vhodných</a:t>
            </a:r>
            <a:r>
              <a:rPr lang="de-AT" sz="2400" b="1" dirty="0">
                <a:solidFill>
                  <a:schemeClr val="tx1"/>
                </a:solidFill>
              </a:rPr>
              <a:t> na </a:t>
            </a:r>
            <a:r>
              <a:rPr lang="de-AT" sz="2400" b="1" dirty="0" err="1">
                <a:solidFill>
                  <a:schemeClr val="tx1"/>
                </a:solidFill>
              </a:rPr>
              <a:t>tréning</a:t>
            </a:r>
            <a:r>
              <a:rPr lang="de-AT" sz="2400" b="1" dirty="0">
                <a:solidFill>
                  <a:schemeClr val="tx1"/>
                </a:solidFill>
              </a:rPr>
              <a:t> </a:t>
            </a:r>
            <a:r>
              <a:rPr lang="de-AT" sz="2400" b="1" dirty="0" err="1">
                <a:solidFill>
                  <a:schemeClr val="tx1"/>
                </a:solidFill>
              </a:rPr>
              <a:t>lyžiarskych</a:t>
            </a:r>
            <a:r>
              <a:rPr lang="de-AT" sz="2400" b="1" dirty="0">
                <a:solidFill>
                  <a:schemeClr val="tx1"/>
                </a:solidFill>
              </a:rPr>
              <a:t> </a:t>
            </a:r>
            <a:r>
              <a:rPr lang="de-AT" sz="2400" b="1" dirty="0" err="1">
                <a:solidFill>
                  <a:schemeClr val="tx1"/>
                </a:solidFill>
              </a:rPr>
              <a:t>klubov</a:t>
            </a:r>
            <a:endParaRPr lang="de-AT" sz="24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chemeClr val="tx1"/>
                </a:solidFill>
              </a:rPr>
              <a:t>Servis na zjazdovkách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4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E1CCD-2A06-B4B5-5878-9B8722C04B9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DC6C184-B0B8-9142-847F-E6E9C55BC93B}" type="slidenum">
              <a:rPr lang="en-AT" smtClean="0"/>
              <a:pPr/>
              <a:t>4</a:t>
            </a:fld>
            <a:endParaRPr lang="en-AT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B73D7A-7E1D-190D-A16C-7E97B167B4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38" y="482400"/>
            <a:ext cx="1373657" cy="996836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66B0E417-D322-20CF-1877-B7137130B7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76238" y="482638"/>
            <a:ext cx="1373657" cy="996359"/>
          </a:xfrm>
          <a:prstGeom prst="rect">
            <a:avLst/>
          </a:prstGeom>
        </p:spPr>
      </p:pic>
      <p:pic>
        <p:nvPicPr>
          <p:cNvPr id="9" name="Bildplatzhalter 8" descr="Ein Bild, das Schnee, draußen, Sport, Skifahren enthält.&#10;&#10;KI-generierte Inhalte können fehlerhaft sein.">
            <a:extLst>
              <a:ext uri="{FF2B5EF4-FFF2-40B4-BE49-F238E27FC236}">
                <a16:creationId xmlns:a16="http://schemas.microsoft.com/office/drawing/2014/main" id="{9FC20889-54FB-226C-2C49-C2905629D1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2889" y="222035"/>
            <a:ext cx="5477649" cy="3086241"/>
          </a:xfrm>
        </p:spPr>
      </p:pic>
      <p:pic>
        <p:nvPicPr>
          <p:cNvPr id="14" name="Bildplatzhalter 13" descr="Ein Bild, das draußen, Schnee, Person, Himmel enthält.&#10;&#10;KI-generierte Inhalte können fehlerhaft sein.">
            <a:extLst>
              <a:ext uri="{FF2B5EF4-FFF2-40B4-BE49-F238E27FC236}">
                <a16:creationId xmlns:a16="http://schemas.microsoft.com/office/drawing/2014/main" id="{7B5E9CCA-C17C-0155-3799-9E61324213C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1889" y="3501759"/>
            <a:ext cx="5477649" cy="3086241"/>
          </a:xfrm>
        </p:spPr>
      </p:pic>
    </p:spTree>
    <p:extLst>
      <p:ext uri="{BB962C8B-B14F-4D97-AF65-F5344CB8AC3E}">
        <p14:creationId xmlns:p14="http://schemas.microsoft.com/office/powerpoint/2010/main" val="257624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DFD0A-4622-7CA4-7A03-13CC36471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D8C98400-3699-B570-2599-D04E4DD303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03"/>
            <a:ext cx="12191999" cy="6857999"/>
          </a:xfr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28DE3576-B3D5-D0C7-BB8C-F478DBE57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801140" y="139596"/>
            <a:ext cx="2254251" cy="16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47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ärnten Werbung 1">
      <a:dk1>
        <a:srgbClr val="000000"/>
      </a:dk1>
      <a:lt1>
        <a:srgbClr val="FFFFFF"/>
      </a:lt1>
      <a:dk2>
        <a:srgbClr val="0070B8"/>
      </a:dk2>
      <a:lt2>
        <a:srgbClr val="4B4B4D"/>
      </a:lt2>
      <a:accent1>
        <a:srgbClr val="A3D6DD"/>
      </a:accent1>
      <a:accent2>
        <a:srgbClr val="4CA1D6"/>
      </a:accent2>
      <a:accent3>
        <a:srgbClr val="28B5A9"/>
      </a:accent3>
      <a:accent4>
        <a:srgbClr val="78BE20"/>
      </a:accent4>
      <a:accent5>
        <a:srgbClr val="FC8343"/>
      </a:accent5>
      <a:accent6>
        <a:srgbClr val="FFFFFF"/>
      </a:accent6>
      <a:hlink>
        <a:srgbClr val="FC8343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AD4D85DD80D742816FD50AF5490909" ma:contentTypeVersion="19" ma:contentTypeDescription="Ein neues Dokument erstellen." ma:contentTypeScope="" ma:versionID="c1c71eb4a0ad8c36e710e87cb1ce9f73">
  <xsd:schema xmlns:xsd="http://www.w3.org/2001/XMLSchema" xmlns:xs="http://www.w3.org/2001/XMLSchema" xmlns:p="http://schemas.microsoft.com/office/2006/metadata/properties" xmlns:ns2="2429dbb5-e48e-4a34-ac04-55b34f733147" xmlns:ns3="c39d927b-9d45-4252-8378-961e9343a270" targetNamespace="http://schemas.microsoft.com/office/2006/metadata/properties" ma:root="true" ma:fieldsID="022f7c55cc89422198cf29c67a74ad3f" ns2:_="" ns3:_="">
    <xsd:import namespace="2429dbb5-e48e-4a34-ac04-55b34f733147"/>
    <xsd:import namespace="c39d927b-9d45-4252-8378-961e9343a27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2:Bewertung" minOccurs="0"/>
                <xsd:element ref="ns2:Zuteilung" minOccurs="0"/>
                <xsd:element ref="ns2:MediaServiceSearchProperties" minOccurs="0"/>
                <xsd:element ref="ns2:MediaServiceBillingMetadata" minOccurs="0"/>
                <xsd:element ref="ns2:Eingel_x00f6_s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9dbb5-e48e-4a34-ac04-55b34f73314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ierungen" ma:readOnly="false" ma:fieldId="{5cf76f15-5ced-4ddc-b409-7134ff3c332f}" ma:taxonomyMulti="true" ma:sspId="f3259b38-583d-426e-b866-6459c1d6d2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Bewertung" ma:index="22" nillable="true" ma:displayName="Bewertung" ma:default="1" ma:format="Dropdown" ma:internalName="Bewertung">
      <xsd:simpleType>
        <xsd:restriction base="dms:Boolean"/>
      </xsd:simpleType>
    </xsd:element>
    <xsd:element name="Zuteilung" ma:index="23" nillable="true" ma:displayName="Zuteilung" ma:format="Dropdown" ma:internalName="Zuteilung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  <xsd:element name="Eingel_x00f6_st" ma:index="26" nillable="true" ma:displayName="Eingelöst" ma:description="2x Samu Haber&#10;2x Lost Frequencies" ma:format="Dropdown" ma:internalName="Eingel_x00f6_s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9d927b-9d45-4252-8378-961e9343a27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056df22-b496-4442-80dd-9b65e19ea2d0}" ma:internalName="TaxCatchAll" ma:showField="CatchAllData" ma:web="c39d927b-9d45-4252-8378-961e9343a2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ewertung xmlns="2429dbb5-e48e-4a34-ac04-55b34f733147">true</Bewertung>
    <Zuteilung xmlns="2429dbb5-e48e-4a34-ac04-55b34f733147" xsi:nil="true"/>
    <lcf76f155ced4ddcb4097134ff3c332f xmlns="2429dbb5-e48e-4a34-ac04-55b34f733147">
      <Terms xmlns="http://schemas.microsoft.com/office/infopath/2007/PartnerControls"/>
    </lcf76f155ced4ddcb4097134ff3c332f>
    <TaxCatchAll xmlns="c39d927b-9d45-4252-8378-961e9343a270" xsi:nil="true"/>
    <Eingel_x00f6_st xmlns="2429dbb5-e48e-4a34-ac04-55b34f733147" xsi:nil="true"/>
  </documentManagement>
</p:properties>
</file>

<file path=customXml/itemProps1.xml><?xml version="1.0" encoding="utf-8"?>
<ds:datastoreItem xmlns:ds="http://schemas.openxmlformats.org/officeDocument/2006/customXml" ds:itemID="{F2BE6F84-11B3-44B9-AAB2-DD11677D63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482567-A618-4B33-8C0E-826B90F98F9E}"/>
</file>

<file path=customXml/itemProps3.xml><?xml version="1.0" encoding="utf-8"?>
<ds:datastoreItem xmlns:ds="http://schemas.openxmlformats.org/officeDocument/2006/customXml" ds:itemID="{B6B0C623-33A5-4A41-8FEE-A2D9B4AE7C8B}">
  <ds:schemaRefs>
    <ds:schemaRef ds:uri="http://www.w3.org/XML/1998/namespace"/>
    <ds:schemaRef ds:uri="c39d927b-9d45-4252-8378-961e9343a270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429dbb5-e48e-4a34-ac04-55b34f73314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Macintosh PowerPoint</Application>
  <PresentationFormat>Breitbild</PresentationFormat>
  <Paragraphs>38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Aptos</vt:lpstr>
      <vt:lpstr>Arial</vt:lpstr>
      <vt:lpstr>Open Sans Extrabold</vt:lpstr>
      <vt:lpstr>Open Sans Light</vt:lpstr>
      <vt:lpstr>Open Sans Semibold</vt:lpstr>
      <vt:lpstr>Open Sans Semibold</vt:lpstr>
      <vt:lpstr>System Font Regular</vt:lpstr>
      <vt:lpstr>Office Theme</vt:lpstr>
      <vt:lpstr>PowerPoint-Präsentation</vt:lpstr>
      <vt:lpstr>Korutánsko</vt:lpstr>
      <vt:lpstr>Lyžiarske strediská v Korutánsku</vt:lpstr>
      <vt:lpstr>Tréningové možnosti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Maximilian  Hammerl</dc:creator>
  <cp:lastModifiedBy>Lada Pranter</cp:lastModifiedBy>
  <cp:revision>51</cp:revision>
  <dcterms:created xsi:type="dcterms:W3CDTF">2024-06-18T11:15:24Z</dcterms:created>
  <dcterms:modified xsi:type="dcterms:W3CDTF">2025-10-27T11:09:44Z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0x0101000BAD4D85DD80D742816FD50AF5490909</vt:lpwstr>
  </property>
  <property fmtid="{D5CDD505-2E9C-101B-9397-08002B2CF9AE}" pid="3" name="MediaServiceImageTags">
    <vt:lpwstr/>
  </property>
</Properties>
</file>