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0"/>
    <a:srgbClr val="E4E4E4"/>
    <a:srgbClr val="86BC25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FC479-DC92-4601-8967-01690879D560}" v="58" dt="2025-11-10T10:36:24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skas, Bettina" userId="c8b13f72-b0a1-4403-865c-fd3342a692d1" providerId="ADAL" clId="{39F286DE-593F-4EBD-A4E5-F8371351D3D5}"/>
    <pc:docChg chg="undo custSel delSld modSld">
      <pc:chgData name="Puskas, Bettina" userId="c8b13f72-b0a1-4403-865c-fd3342a692d1" providerId="ADAL" clId="{39F286DE-593F-4EBD-A4E5-F8371351D3D5}" dt="2025-11-10T10:36:49.121" v="530" actId="1076"/>
      <pc:docMkLst>
        <pc:docMk/>
      </pc:docMkLst>
      <pc:sldChg chg="modSp mod">
        <pc:chgData name="Puskas, Bettina" userId="c8b13f72-b0a1-4403-865c-fd3342a692d1" providerId="ADAL" clId="{39F286DE-593F-4EBD-A4E5-F8371351D3D5}" dt="2025-11-10T10:36:49.121" v="530" actId="1076"/>
        <pc:sldMkLst>
          <pc:docMk/>
          <pc:sldMk cId="2766738768" sldId="256"/>
        </pc:sldMkLst>
        <pc:spChg chg="mod">
          <ac:chgData name="Puskas, Bettina" userId="c8b13f72-b0a1-4403-865c-fd3342a692d1" providerId="ADAL" clId="{39F286DE-593F-4EBD-A4E5-F8371351D3D5}" dt="2025-11-10T10:36:49.121" v="530" actId="1076"/>
          <ac:spMkLst>
            <pc:docMk/>
            <pc:sldMk cId="2766738768" sldId="256"/>
            <ac:spMk id="13" creationId="{2CE56493-47D6-1C23-91C3-07D095410F9E}"/>
          </ac:spMkLst>
        </pc:spChg>
      </pc:sldChg>
      <pc:sldChg chg="modSp mod">
        <pc:chgData name="Puskas, Bettina" userId="c8b13f72-b0a1-4403-865c-fd3342a692d1" providerId="ADAL" clId="{39F286DE-593F-4EBD-A4E5-F8371351D3D5}" dt="2025-11-10T10:30:41.309" v="362" actId="20577"/>
        <pc:sldMkLst>
          <pc:docMk/>
          <pc:sldMk cId="1018477775" sldId="258"/>
        </pc:sldMkLst>
        <pc:spChg chg="mod">
          <ac:chgData name="Puskas, Bettina" userId="c8b13f72-b0a1-4403-865c-fd3342a692d1" providerId="ADAL" clId="{39F286DE-593F-4EBD-A4E5-F8371351D3D5}" dt="2025-11-10T10:30:41.309" v="362" actId="20577"/>
          <ac:spMkLst>
            <pc:docMk/>
            <pc:sldMk cId="1018477775" sldId="258"/>
            <ac:spMk id="2" creationId="{C2591DB0-04F9-B398-FEAA-336BEFAE2F8E}"/>
          </ac:spMkLst>
        </pc:spChg>
      </pc:sldChg>
      <pc:sldChg chg="modSp mod">
        <pc:chgData name="Puskas, Bettina" userId="c8b13f72-b0a1-4403-865c-fd3342a692d1" providerId="ADAL" clId="{39F286DE-593F-4EBD-A4E5-F8371351D3D5}" dt="2025-11-10T10:24:10.748" v="184" actId="108"/>
        <pc:sldMkLst>
          <pc:docMk/>
          <pc:sldMk cId="113338045" sldId="260"/>
        </pc:sldMkLst>
        <pc:spChg chg="mod">
          <ac:chgData name="Puskas, Bettina" userId="c8b13f72-b0a1-4403-865c-fd3342a692d1" providerId="ADAL" clId="{39F286DE-593F-4EBD-A4E5-F8371351D3D5}" dt="2025-11-10T10:24:10.748" v="184" actId="108"/>
          <ac:spMkLst>
            <pc:docMk/>
            <pc:sldMk cId="113338045" sldId="260"/>
            <ac:spMk id="2" creationId="{74D6F5DB-0B6D-FD41-A783-C0C3BF26E1BD}"/>
          </ac:spMkLst>
        </pc:spChg>
      </pc:sldChg>
      <pc:sldChg chg="del">
        <pc:chgData name="Puskas, Bettina" userId="c8b13f72-b0a1-4403-865c-fd3342a692d1" providerId="ADAL" clId="{39F286DE-593F-4EBD-A4E5-F8371351D3D5}" dt="2025-11-10T10:12:32.284" v="0" actId="47"/>
        <pc:sldMkLst>
          <pc:docMk/>
          <pc:sldMk cId="2351673068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CDEC-522E-4EC9-A1C6-7356BA11E501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654C-0D3E-4F64-B99C-673C9EBB1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2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654C-0D3E-4F64-B99C-673C9EBB1DA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89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654C-0D3E-4F64-B99C-673C9EBB1DA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5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4DDC0-EE6C-16B9-2DAD-8725C289A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E7DC7F-0937-2BDC-E6ED-3EF900AA2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C464B4-EAEF-EC49-BB53-425EC020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462D3-29A8-836A-9890-0FC288F1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37451-C9BA-D07D-EE11-6650A906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84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4A571-4822-E3CB-B7BF-9B2E8B76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DC25FC-EC62-787B-86D6-FF131D7FD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806D6B-D68F-E651-80A9-FB41D556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C72E83-E2D6-5C1B-A0AB-3FC9BCF3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71FBF6-1F0A-F66B-AC49-C3374B42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36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8D4187-F101-8119-9332-6FC049E6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176AB2-5C74-1B89-F499-E9E375FD9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69E522-5AB8-AE79-CC5B-46D9499E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277AA8-073E-D9FA-2315-E32C5D02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C815B-E534-467E-C4E0-014D22BE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04340-E06C-0983-6524-87265F1E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E5CDF8-B996-E2CC-669C-5F1E7EFC0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F1E540-F4C3-C719-2D25-7A5AE801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99EA7-0F33-C831-3D1D-675422AA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68CC5-80B0-8041-2B30-EDFE36A3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3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72181-2327-CC60-DA89-64C92D6C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64F06-FEA3-3D42-9095-528243CD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589C1E-96BE-6625-AEE5-2746A591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2289E7-BCF2-EAF3-FC14-70E90E17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D819D3-7B95-4D80-BDB5-6F47291C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36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78EBF-4BA8-268E-CEDA-BFE07C5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380313-18E7-15D7-DAAE-26EF71C09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F72DA7-21BC-EEFF-DC6F-90625ED62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4E68A8-9BE4-F7A9-87B5-E19BD3FF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1CFB91-5F9F-9BEE-83A2-BF7DE22F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F865B1-FAE1-2962-10CD-4CB344AB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5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6E6C5-A2DF-1E90-0488-57E8D6FE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F68598-D278-EF1D-8233-83D9B39B5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0FFBB5-EE7E-8B9E-755C-0223D933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08731D-BF11-F543-6901-85AD55651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38EFB5-8018-30AA-6775-BA4A137C8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583FB6-F1B8-3F5E-0C81-84B16C0F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DFC942-40A8-B68C-5D9D-F1B9909E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B65C33-634B-B9DF-FD4C-CE9A023D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38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B0B16-2906-75B0-AE68-19010D2A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F699F-2E42-78CE-2280-1D6FFE4F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413AB5-3C70-A126-527F-2D1DC63F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93D090-E7C9-D5F7-3AED-3DC719D8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CA835F-2275-B3D6-5A64-2BA0D505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B148F5-CDB3-F868-8683-7F3CBB59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6EFB6F-C526-581C-2482-E56E704D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9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BB8BF-3352-3BC3-C671-80A6A062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ABF805-82F2-5BFA-4D53-E47AC581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C0ABB5-99FC-70BB-FA1D-C8FAD963D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E1B72D-BD48-9ED0-A390-D5FA5946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680868-6EA2-CB55-48B7-771A8A78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33942C-AB86-BED6-C403-33197409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55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FFA22-635C-7222-5F92-0CDB45E3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53F1DF-6556-C02E-A9C8-A6E06B690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CEEC11-9E63-A08A-C84F-EABD90D91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988CF-B265-D5D3-D040-31A409F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9D88E2-D26D-91EC-2E45-DFA1EFB2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B91D29-9C30-0A39-8E7D-6DF785D7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1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E80122-C59D-F88F-C987-B55A4A46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DD4C7C-14AE-FE9F-ED68-14EE60E0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0DD08-7EB3-492D-807E-88C23DF4F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04195-EDBE-47AF-8678-3F0D1BAA6AA9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45EF7D-1417-629E-F8A3-3DB4C40F2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591FB1-02D7-BBB0-8AEA-66983893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F3364-8F1D-4252-9894-E6A266059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0598-2517-6366-210A-046063547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D6F5DB-0B6D-FD41-A783-C0C3BF26E1BD}"/>
              </a:ext>
            </a:extLst>
          </p:cNvPr>
          <p:cNvSpPr txBox="1"/>
          <p:nvPr/>
        </p:nvSpPr>
        <p:spPr>
          <a:xfrm>
            <a:off x="5732045" y="-81381"/>
            <a:ext cx="6187032" cy="708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Región </a:t>
            </a:r>
            <a:r>
              <a:rPr lang="de-DE" sz="2400" b="1" dirty="0">
                <a:solidFill>
                  <a:srgbClr val="005A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Pyhrn-Priel</a:t>
            </a:r>
            <a:r>
              <a:rPr lang="hu-HU" sz="2400" b="1" dirty="0">
                <a:solidFill>
                  <a:srgbClr val="005A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400" b="1" dirty="0">
              <a:solidFill>
                <a:srgbClr val="005A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de-DE" sz="100" b="1" dirty="0">
              <a:solidFill>
                <a:srgbClr val="5A61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Charakter</a:t>
            </a:r>
            <a:br>
              <a:rPr lang="hu-HU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Slnečný tajný tip v alpskom srdci Rakúska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lákadlá</a:t>
            </a:r>
            <a:endParaRPr lang="de-DE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Rýchla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pohodlná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dostupnosť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z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Bratislavy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3,5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hodiny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62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zjazdoviek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Ohromujúca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horská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panoráma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23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dvojtisícovkami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upravených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zimných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turistických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chodníkov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Túry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snežniciach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skialpinistické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výlety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Sprievodcovské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túry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Národnom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parku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Kalkalpen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km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bežkárskych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tratí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štyroch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nadmorských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výškach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Sánkovanie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jazdy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konskom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záprahu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Útulné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horské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chaty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tradičné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hostince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Zaujímavé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múzeá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ukážkové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prevádzky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Liečivé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termálne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kúpele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historické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blízkom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okolí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Podujatia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lyžiarskych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strediskách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horský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advent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výhody</a:t>
            </a:r>
            <a:endParaRPr lang="de-DE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Pobyty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skipasom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zdarma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Bezplatný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skibus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Grafik 5" descr="Ein Bild, das Schrift, Logo, Grafiken, Text enthält.&#10;&#10;KI-generierte Inhalte können fehlerhaft sein.">
            <a:extLst>
              <a:ext uri="{FF2B5EF4-FFF2-40B4-BE49-F238E27FC236}">
                <a16:creationId xmlns:a16="http://schemas.microsoft.com/office/drawing/2014/main" id="{983DE7AA-7AB0-7C82-400E-40B6C778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68" y="6087668"/>
            <a:ext cx="770332" cy="7703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A5BEAF7-0D4B-0D83-DB2B-A561204A4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1321" r="14128" b="-1321"/>
          <a:stretch>
            <a:fillRect/>
          </a:stretch>
        </p:blipFill>
        <p:spPr>
          <a:xfrm>
            <a:off x="0" y="-173576"/>
            <a:ext cx="5619764" cy="7150110"/>
          </a:xfrm>
          <a:prstGeom prst="rect">
            <a:avLst/>
          </a:prstGeom>
        </p:spPr>
      </p:pic>
      <p:pic>
        <p:nvPicPr>
          <p:cNvPr id="4" name="Grafik 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04F45281-DDDA-5E8B-27C1-6D2FBE619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6" y="147320"/>
            <a:ext cx="1894433" cy="6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F35E3-DA3D-0E6B-E539-73A1DDE0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1FB6B5-051F-0E6B-6E53-21F1E93B4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r="23690"/>
          <a:stretch>
            <a:fillRect/>
          </a:stretch>
        </p:blipFill>
        <p:spPr>
          <a:xfrm>
            <a:off x="0" y="-10160"/>
            <a:ext cx="5653632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2591DB0-04F9-B398-FEAA-336BEFAE2F8E}"/>
              </a:ext>
            </a:extLst>
          </p:cNvPr>
          <p:cNvSpPr txBox="1"/>
          <p:nvPr/>
        </p:nvSpPr>
        <p:spPr>
          <a:xfrm>
            <a:off x="5712248" y="0"/>
            <a:ext cx="6309787" cy="747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E740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Hinterstoder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areál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svetového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pohára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de-DE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Charakter </a:t>
            </a:r>
            <a:endParaRPr lang="de-DE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Dejisko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pretekov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FIS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Svetového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pohára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športové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zjazdovky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zároveň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rozmanité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rodinné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stredisko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DE" sz="1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lákadlá</a:t>
            </a:r>
            <a:endParaRPr lang="de-DE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výkonná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10-miestna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Hössbahn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Zjazdovka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Hannes-Trinkl-Weltcup-Abfahrt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Zážitkové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SnowTrail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Inferno, Speed-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ďalšie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trasy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snežnice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4,4 km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bežkárska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vyššej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nadmorskej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výške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„Sunny Kids Park“ –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najväčší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detský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lyžiarsky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 v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Hornom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Rakúsku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Bohatá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gastronómia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útulnými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horskými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chatami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požičovňa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výstroja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priamo</a:t>
            </a:r>
            <a:r>
              <a:rPr lang="en-GB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stredisku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Nadmorská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výška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strediska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– 2 000 m n. m.</a:t>
            </a:r>
            <a:endParaRPr lang="de-DE" sz="1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Lanovky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vleky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kabínové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sedačkové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vlekov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pásy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Sunny Kids Park</a:t>
            </a:r>
          </a:p>
          <a:p>
            <a:endParaRPr lang="de-DE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Celková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dĺžka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zjazdoviek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40 km</a:t>
            </a:r>
            <a:endParaRPr lang="de-DE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ľahké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modré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/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stredne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ťažké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červené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/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náročné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čierne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fik 5" descr="Ein Bild, das Schrift, Logo, Grafiken, Text enthält.&#10;&#10;KI-generierte Inhalte können fehlerhaft sein.">
            <a:extLst>
              <a:ext uri="{FF2B5EF4-FFF2-40B4-BE49-F238E27FC236}">
                <a16:creationId xmlns:a16="http://schemas.microsoft.com/office/drawing/2014/main" id="{A14E7473-3B34-E7CD-3696-62B2BE048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68" y="6087668"/>
            <a:ext cx="770332" cy="770332"/>
          </a:xfrm>
          <a:prstGeom prst="rect">
            <a:avLst/>
          </a:prstGeom>
        </p:spPr>
      </p:pic>
      <p:pic>
        <p:nvPicPr>
          <p:cNvPr id="7" name="Grafik 6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8CB099CD-1728-2946-2887-6EA0BCDA3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" y="152400"/>
            <a:ext cx="3370637" cy="7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7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Person, Himmel, Schnee enthält.&#10;&#10;KI-generierte Inhalte können fehlerhaft sein.">
            <a:extLst>
              <a:ext uri="{FF2B5EF4-FFF2-40B4-BE49-F238E27FC236}">
                <a16:creationId xmlns:a16="http://schemas.microsoft.com/office/drawing/2014/main" id="{E07508D5-CA65-0BCB-CACD-305C99ED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36146" b="1491"/>
          <a:stretch>
            <a:fillRect/>
          </a:stretch>
        </p:blipFill>
        <p:spPr>
          <a:xfrm>
            <a:off x="0" y="0"/>
            <a:ext cx="5628232" cy="6858000"/>
          </a:xfrm>
          <a:prstGeom prst="rect">
            <a:avLst/>
          </a:prstGeom>
        </p:spPr>
      </p:pic>
      <p:pic>
        <p:nvPicPr>
          <p:cNvPr id="11" name="Grafik 10" descr="Ein Bild, das Schrift, Logo, Grafiken, Text enthält.&#10;&#10;KI-generierte Inhalte können fehlerhaft sein.">
            <a:extLst>
              <a:ext uri="{FF2B5EF4-FFF2-40B4-BE49-F238E27FC236}">
                <a16:creationId xmlns:a16="http://schemas.microsoft.com/office/drawing/2014/main" id="{85FE2633-3BB9-B94F-5285-2C43DE603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68" y="6087668"/>
            <a:ext cx="770332" cy="7703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CE56493-47D6-1C23-91C3-07D095410F9E}"/>
              </a:ext>
            </a:extLst>
          </p:cNvPr>
          <p:cNvSpPr txBox="1"/>
          <p:nvPr/>
        </p:nvSpPr>
        <p:spPr>
          <a:xfrm>
            <a:off x="5776610" y="0"/>
            <a:ext cx="6187032" cy="659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>
                <a:solidFill>
                  <a:srgbClr val="E740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Wurzeralm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rodinné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lyžiarske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stredisko</a:t>
            </a:r>
            <a:endParaRPr lang="de-DE" sz="2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de-DE" sz="100" b="1" dirty="0">
              <a:solidFill>
                <a:srgbClr val="5A61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Charakter </a:t>
            </a:r>
            <a:endParaRPr lang="de-DE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Prírodné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rodinne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orientované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stredisko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nádhernou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kulisou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útulnými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horskými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chatami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DE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lákadlá</a:t>
            </a:r>
            <a:endParaRPr lang="de-DE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Sunny Kids Park s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lyžiarskym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kolotočom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dopravnými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pásmi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u-HU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Zážitkové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zjazdovky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vlnami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slalomovou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traťou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WISBI-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Speed-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snežnice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4,6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vysokohorská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bežkárska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stopa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výstupová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skialpinistov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Rodinné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nedele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Hľadanie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pokladu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snehu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rodiny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Lyžiarska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požičovňa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lyží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priamo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stredisku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Nadmorská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výška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strediska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e-DE" dirty="0"/>
              <a:t> 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810 – 1 870 m n. m.</a:t>
            </a:r>
            <a:endParaRPr lang="de-DE" sz="1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Lanovky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vleky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pozemná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lanovka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sedačkové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lanovky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vleky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pásy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Sunny Kids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Parku</a:t>
            </a:r>
            <a:endParaRPr lang="de-DE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 km zjazdoviek: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ľahkých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modré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10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stredných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červené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b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km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ťažkých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čierne</a:t>
            </a:r>
            <a:r>
              <a:rPr lang="de-DE" sz="175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de-DE" sz="175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zjazdoviek</a:t>
            </a:r>
            <a:endParaRPr lang="de-DE" sz="17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 descr="Ein Bild, das Schrift, Grafiken, Grafikdesign, Text enthält.&#10;&#10;KI-generierte Inhalte können fehlerhaft sein.">
            <a:extLst>
              <a:ext uri="{FF2B5EF4-FFF2-40B4-BE49-F238E27FC236}">
                <a16:creationId xmlns:a16="http://schemas.microsoft.com/office/drawing/2014/main" id="{356D3A39-341B-AA78-B9D5-BB80EE696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121920"/>
            <a:ext cx="3094274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Breitbild</PresentationFormat>
  <Paragraphs>61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Tahoma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Rumplmayr Christina</dc:creator>
  <cp:lastModifiedBy>Puskas, Bettina</cp:lastModifiedBy>
  <cp:revision>4</cp:revision>
  <dcterms:created xsi:type="dcterms:W3CDTF">2025-10-09T10:51:01Z</dcterms:created>
  <dcterms:modified xsi:type="dcterms:W3CDTF">2025-11-10T10:36:52Z</dcterms:modified>
</cp:coreProperties>
</file>